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3D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00" d="100"/>
          <a:sy n="100" d="100"/>
        </p:scale>
        <p:origin x="72"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BFC0948B-FC03-4AD9-B600-D5CF2737C9AA}"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D5FACEDB-7374-4C97-938D-9D8F16BA4D6B}">
      <dgm:prSet/>
      <dgm:spPr/>
      <dgm:t>
        <a:bodyPr/>
        <a:lstStyle/>
        <a:p>
          <a:r>
            <a:rPr lang="en-US"/>
            <a:t>Introduce your child by full name</a:t>
          </a:r>
        </a:p>
      </dgm:t>
    </dgm:pt>
    <dgm:pt modelId="{A7713D16-A645-460A-AC36-2D007DFA4E8C}" type="parTrans" cxnId="{3031DA26-734E-4704-97A6-96B0326E4E52}">
      <dgm:prSet/>
      <dgm:spPr/>
      <dgm:t>
        <a:bodyPr/>
        <a:lstStyle/>
        <a:p>
          <a:endParaRPr lang="en-US"/>
        </a:p>
      </dgm:t>
    </dgm:pt>
    <dgm:pt modelId="{4F0377BF-6E9D-4696-A72C-E9FE6B908396}" type="sibTrans" cxnId="{3031DA26-734E-4704-97A6-96B0326E4E52}">
      <dgm:prSet phldrT="1" phldr="0"/>
      <dgm:spPr/>
      <dgm:t>
        <a:bodyPr/>
        <a:lstStyle/>
        <a:p>
          <a:r>
            <a:rPr lang="en-US"/>
            <a:t>1</a:t>
          </a:r>
        </a:p>
      </dgm:t>
    </dgm:pt>
    <dgm:pt modelId="{2E05E9A1-BAC4-482E-A810-31DE416BA6D9}">
      <dgm:prSet/>
      <dgm:spPr/>
      <dgm:t>
        <a:bodyPr/>
        <a:lstStyle/>
        <a:p>
          <a:r>
            <a:rPr lang="en-US"/>
            <a:t>State your child’s current grade and teacher</a:t>
          </a:r>
        </a:p>
      </dgm:t>
    </dgm:pt>
    <dgm:pt modelId="{F5E8F325-61BA-4394-9C2F-99B6BAF1E4AF}" type="parTrans" cxnId="{90251101-D8DA-4BF4-BB0C-26BC3A468F11}">
      <dgm:prSet/>
      <dgm:spPr/>
      <dgm:t>
        <a:bodyPr/>
        <a:lstStyle/>
        <a:p>
          <a:endParaRPr lang="en-US"/>
        </a:p>
      </dgm:t>
    </dgm:pt>
    <dgm:pt modelId="{620D7786-E457-4E62-B76F-9DA2DC401CA3}" type="sibTrans" cxnId="{90251101-D8DA-4BF4-BB0C-26BC3A468F11}">
      <dgm:prSet phldrT="2" phldr="0"/>
      <dgm:spPr/>
      <dgm:t>
        <a:bodyPr/>
        <a:lstStyle/>
        <a:p>
          <a:r>
            <a:rPr lang="en-US"/>
            <a:t>2</a:t>
          </a:r>
        </a:p>
      </dgm:t>
    </dgm:pt>
    <dgm:pt modelId="{A515C5B2-82C9-4169-ACDE-2F6CD1EC270C}">
      <dgm:prSet/>
      <dgm:spPr/>
      <dgm:t>
        <a:bodyPr/>
        <a:lstStyle/>
        <a:p>
          <a:r>
            <a:rPr lang="en-US"/>
            <a:t>This helps the administration locate your child</a:t>
          </a:r>
        </a:p>
      </dgm:t>
    </dgm:pt>
    <dgm:pt modelId="{BDB1B84D-F7CB-4793-A46D-0FCC6B4ABA3F}" type="parTrans" cxnId="{59EDA831-0CD4-45D4-93D8-9F1D0F8CE198}">
      <dgm:prSet/>
      <dgm:spPr/>
      <dgm:t>
        <a:bodyPr/>
        <a:lstStyle/>
        <a:p>
          <a:endParaRPr lang="en-US"/>
        </a:p>
      </dgm:t>
    </dgm:pt>
    <dgm:pt modelId="{0DF8DD01-BD6B-452B-B9BA-41B1751CAD4A}" type="sibTrans" cxnId="{59EDA831-0CD4-45D4-93D8-9F1D0F8CE198}">
      <dgm:prSet/>
      <dgm:spPr/>
      <dgm:t>
        <a:bodyPr/>
        <a:lstStyle/>
        <a:p>
          <a:endParaRPr lang="en-US"/>
        </a:p>
      </dgm:t>
    </dgm:pt>
    <dgm:pt modelId="{7594F508-7027-4509-8DEF-8F1C1F36A5A6}">
      <dgm:prSet/>
      <dgm:spPr/>
      <dgm:t>
        <a:bodyPr/>
        <a:lstStyle/>
        <a:p>
          <a:r>
            <a:rPr lang="en-US"/>
            <a:t>Provide the grade and school your child will be attending in the fall</a:t>
          </a:r>
        </a:p>
      </dgm:t>
    </dgm:pt>
    <dgm:pt modelId="{A651B0DF-A211-4151-A097-5AED048D9A0B}" type="parTrans" cxnId="{DD166450-8A27-4479-ACC1-8A32BA698675}">
      <dgm:prSet/>
      <dgm:spPr/>
      <dgm:t>
        <a:bodyPr/>
        <a:lstStyle/>
        <a:p>
          <a:endParaRPr lang="en-US"/>
        </a:p>
      </dgm:t>
    </dgm:pt>
    <dgm:pt modelId="{788BDFEE-E212-41BF-9470-1167AE27B864}" type="sibTrans" cxnId="{DD166450-8A27-4479-ACC1-8A32BA698675}">
      <dgm:prSet phldrT="3" phldr="0"/>
      <dgm:spPr/>
      <dgm:t>
        <a:bodyPr/>
        <a:lstStyle/>
        <a:p>
          <a:r>
            <a:rPr lang="en-US"/>
            <a:t>3</a:t>
          </a:r>
        </a:p>
      </dgm:t>
    </dgm:pt>
    <dgm:pt modelId="{E2560C35-0463-4EB1-A9A0-3EE95725CAE1}">
      <dgm:prSet/>
      <dgm:spPr/>
      <dgm:t>
        <a:bodyPr/>
        <a:lstStyle/>
        <a:p>
          <a:r>
            <a:rPr lang="en-US"/>
            <a:t>This ensures the team is thinking about the correct group of teachers, especially if your child is changing schools or programs within the school</a:t>
          </a:r>
        </a:p>
      </dgm:t>
    </dgm:pt>
    <dgm:pt modelId="{2C9BE5DD-F7B5-45E7-B280-2475BF23EE6E}" type="parTrans" cxnId="{5009357A-F7C7-4666-BB32-AF9FC455E77C}">
      <dgm:prSet/>
      <dgm:spPr/>
      <dgm:t>
        <a:bodyPr/>
        <a:lstStyle/>
        <a:p>
          <a:endParaRPr lang="en-US"/>
        </a:p>
      </dgm:t>
    </dgm:pt>
    <dgm:pt modelId="{F7741220-3F08-4524-8544-11188D9027FC}" type="sibTrans" cxnId="{5009357A-F7C7-4666-BB32-AF9FC455E77C}">
      <dgm:prSet/>
      <dgm:spPr/>
      <dgm:t>
        <a:bodyPr/>
        <a:lstStyle/>
        <a:p>
          <a:endParaRPr lang="en-US"/>
        </a:p>
      </dgm:t>
    </dgm:pt>
    <dgm:pt modelId="{C33FB366-FE77-4234-AD18-0C31A1F3AF19}">
      <dgm:prSet/>
      <dgm:spPr/>
      <dgm:t>
        <a:bodyPr/>
        <a:lstStyle/>
        <a:p>
          <a:r>
            <a:rPr lang="en-US"/>
            <a:t>Thank the principal for reading your letter</a:t>
          </a:r>
        </a:p>
      </dgm:t>
    </dgm:pt>
    <dgm:pt modelId="{C8FBA941-F805-43BA-989F-9242D455F479}" type="parTrans" cxnId="{1334C5FE-35FB-48A9-960B-DC6FD9FE1CF2}">
      <dgm:prSet/>
      <dgm:spPr/>
      <dgm:t>
        <a:bodyPr/>
        <a:lstStyle/>
        <a:p>
          <a:endParaRPr lang="en-US"/>
        </a:p>
      </dgm:t>
    </dgm:pt>
    <dgm:pt modelId="{9279C52D-596B-4F9C-9ABD-CF095CA8EABE}" type="sibTrans" cxnId="{1334C5FE-35FB-48A9-960B-DC6FD9FE1CF2}">
      <dgm:prSet phldrT="4" phldr="0"/>
      <dgm:spPr/>
      <dgm:t>
        <a:bodyPr/>
        <a:lstStyle/>
        <a:p>
          <a:r>
            <a:rPr lang="en-US"/>
            <a:t>4</a:t>
          </a:r>
        </a:p>
      </dgm:t>
    </dgm:pt>
    <dgm:pt modelId="{71365DCC-AE61-4981-A505-51008FD8DB01}" type="pres">
      <dgm:prSet presAssocID="{BFC0948B-FC03-4AD9-B600-D5CF2737C9AA}" presName="Name0" presStyleCnt="0">
        <dgm:presLayoutVars>
          <dgm:animLvl val="lvl"/>
          <dgm:resizeHandles val="exact"/>
        </dgm:presLayoutVars>
      </dgm:prSet>
      <dgm:spPr/>
    </dgm:pt>
    <dgm:pt modelId="{3AEE20D3-B4F1-49BE-8772-E572CABBF59E}" type="pres">
      <dgm:prSet presAssocID="{D5FACEDB-7374-4C97-938D-9D8F16BA4D6B}" presName="compositeNode" presStyleCnt="0">
        <dgm:presLayoutVars>
          <dgm:bulletEnabled val="1"/>
        </dgm:presLayoutVars>
      </dgm:prSet>
      <dgm:spPr/>
    </dgm:pt>
    <dgm:pt modelId="{6280D41D-C112-4A2B-897E-5B579E7F20CC}" type="pres">
      <dgm:prSet presAssocID="{D5FACEDB-7374-4C97-938D-9D8F16BA4D6B}" presName="bgRect" presStyleLbl="bgAccFollowNode1" presStyleIdx="0" presStyleCnt="4"/>
      <dgm:spPr/>
    </dgm:pt>
    <dgm:pt modelId="{8AD6617B-B7AB-4822-9A0A-35391ACA39F8}" type="pres">
      <dgm:prSet presAssocID="{4F0377BF-6E9D-4696-A72C-E9FE6B908396}" presName="sibTransNodeCircle" presStyleLbl="alignNode1" presStyleIdx="0" presStyleCnt="8">
        <dgm:presLayoutVars>
          <dgm:chMax val="0"/>
          <dgm:bulletEnabled/>
        </dgm:presLayoutVars>
      </dgm:prSet>
      <dgm:spPr/>
    </dgm:pt>
    <dgm:pt modelId="{C8F31A3D-97D6-4655-A3D5-823F31168FE3}" type="pres">
      <dgm:prSet presAssocID="{D5FACEDB-7374-4C97-938D-9D8F16BA4D6B}" presName="bottomLine" presStyleLbl="alignNode1" presStyleIdx="1" presStyleCnt="8">
        <dgm:presLayoutVars/>
      </dgm:prSet>
      <dgm:spPr/>
    </dgm:pt>
    <dgm:pt modelId="{CE7251BB-FFF6-4640-84F1-18E5D432EE3A}" type="pres">
      <dgm:prSet presAssocID="{D5FACEDB-7374-4C97-938D-9D8F16BA4D6B}" presName="nodeText" presStyleLbl="bgAccFollowNode1" presStyleIdx="0" presStyleCnt="4">
        <dgm:presLayoutVars>
          <dgm:bulletEnabled val="1"/>
        </dgm:presLayoutVars>
      </dgm:prSet>
      <dgm:spPr/>
    </dgm:pt>
    <dgm:pt modelId="{E64651FA-3425-42F9-A23B-23B14D7C1376}" type="pres">
      <dgm:prSet presAssocID="{4F0377BF-6E9D-4696-A72C-E9FE6B908396}" presName="sibTrans" presStyleCnt="0"/>
      <dgm:spPr/>
    </dgm:pt>
    <dgm:pt modelId="{087A1051-DC71-4A69-99A4-F2EFBD4643A3}" type="pres">
      <dgm:prSet presAssocID="{2E05E9A1-BAC4-482E-A810-31DE416BA6D9}" presName="compositeNode" presStyleCnt="0">
        <dgm:presLayoutVars>
          <dgm:bulletEnabled val="1"/>
        </dgm:presLayoutVars>
      </dgm:prSet>
      <dgm:spPr/>
    </dgm:pt>
    <dgm:pt modelId="{A1C7832B-647D-4BA5-861D-70B40EE6C8D9}" type="pres">
      <dgm:prSet presAssocID="{2E05E9A1-BAC4-482E-A810-31DE416BA6D9}" presName="bgRect" presStyleLbl="bgAccFollowNode1" presStyleIdx="1" presStyleCnt="4"/>
      <dgm:spPr/>
    </dgm:pt>
    <dgm:pt modelId="{5449B0EC-23DF-4BC2-9392-6C49F12266ED}" type="pres">
      <dgm:prSet presAssocID="{620D7786-E457-4E62-B76F-9DA2DC401CA3}" presName="sibTransNodeCircle" presStyleLbl="alignNode1" presStyleIdx="2" presStyleCnt="8">
        <dgm:presLayoutVars>
          <dgm:chMax val="0"/>
          <dgm:bulletEnabled/>
        </dgm:presLayoutVars>
      </dgm:prSet>
      <dgm:spPr/>
    </dgm:pt>
    <dgm:pt modelId="{B51D8785-5C72-46DB-808A-A7F3335AD260}" type="pres">
      <dgm:prSet presAssocID="{2E05E9A1-BAC4-482E-A810-31DE416BA6D9}" presName="bottomLine" presStyleLbl="alignNode1" presStyleIdx="3" presStyleCnt="8">
        <dgm:presLayoutVars/>
      </dgm:prSet>
      <dgm:spPr/>
    </dgm:pt>
    <dgm:pt modelId="{50D02AE1-2D0E-43F0-A1AC-3CF0226467A9}" type="pres">
      <dgm:prSet presAssocID="{2E05E9A1-BAC4-482E-A810-31DE416BA6D9}" presName="nodeText" presStyleLbl="bgAccFollowNode1" presStyleIdx="1" presStyleCnt="4">
        <dgm:presLayoutVars>
          <dgm:bulletEnabled val="1"/>
        </dgm:presLayoutVars>
      </dgm:prSet>
      <dgm:spPr/>
    </dgm:pt>
    <dgm:pt modelId="{6E3E24A5-B275-4EA4-8ED1-AB2CB0E672AA}" type="pres">
      <dgm:prSet presAssocID="{620D7786-E457-4E62-B76F-9DA2DC401CA3}" presName="sibTrans" presStyleCnt="0"/>
      <dgm:spPr/>
    </dgm:pt>
    <dgm:pt modelId="{3D3F976A-188F-4FD4-B449-D105FB1A780F}" type="pres">
      <dgm:prSet presAssocID="{7594F508-7027-4509-8DEF-8F1C1F36A5A6}" presName="compositeNode" presStyleCnt="0">
        <dgm:presLayoutVars>
          <dgm:bulletEnabled val="1"/>
        </dgm:presLayoutVars>
      </dgm:prSet>
      <dgm:spPr/>
    </dgm:pt>
    <dgm:pt modelId="{1894DADC-FC01-4D6E-9FE8-D2F75238AEB9}" type="pres">
      <dgm:prSet presAssocID="{7594F508-7027-4509-8DEF-8F1C1F36A5A6}" presName="bgRect" presStyleLbl="bgAccFollowNode1" presStyleIdx="2" presStyleCnt="4"/>
      <dgm:spPr/>
    </dgm:pt>
    <dgm:pt modelId="{567705A8-699E-4083-8FAD-C84BD69C9B31}" type="pres">
      <dgm:prSet presAssocID="{788BDFEE-E212-41BF-9470-1167AE27B864}" presName="sibTransNodeCircle" presStyleLbl="alignNode1" presStyleIdx="4" presStyleCnt="8">
        <dgm:presLayoutVars>
          <dgm:chMax val="0"/>
          <dgm:bulletEnabled/>
        </dgm:presLayoutVars>
      </dgm:prSet>
      <dgm:spPr/>
    </dgm:pt>
    <dgm:pt modelId="{1BD968F0-699A-4CB4-B7E5-EACC7ABD77C0}" type="pres">
      <dgm:prSet presAssocID="{7594F508-7027-4509-8DEF-8F1C1F36A5A6}" presName="bottomLine" presStyleLbl="alignNode1" presStyleIdx="5" presStyleCnt="8">
        <dgm:presLayoutVars/>
      </dgm:prSet>
      <dgm:spPr/>
    </dgm:pt>
    <dgm:pt modelId="{2E69B5CC-9324-4E15-B49D-147794E52572}" type="pres">
      <dgm:prSet presAssocID="{7594F508-7027-4509-8DEF-8F1C1F36A5A6}" presName="nodeText" presStyleLbl="bgAccFollowNode1" presStyleIdx="2" presStyleCnt="4">
        <dgm:presLayoutVars>
          <dgm:bulletEnabled val="1"/>
        </dgm:presLayoutVars>
      </dgm:prSet>
      <dgm:spPr/>
    </dgm:pt>
    <dgm:pt modelId="{4BF2D07B-ABDB-4693-9732-9D5D544A0CA0}" type="pres">
      <dgm:prSet presAssocID="{788BDFEE-E212-41BF-9470-1167AE27B864}" presName="sibTrans" presStyleCnt="0"/>
      <dgm:spPr/>
    </dgm:pt>
    <dgm:pt modelId="{19AA2608-393C-4D7A-B9ED-A4758D65652B}" type="pres">
      <dgm:prSet presAssocID="{C33FB366-FE77-4234-AD18-0C31A1F3AF19}" presName="compositeNode" presStyleCnt="0">
        <dgm:presLayoutVars>
          <dgm:bulletEnabled val="1"/>
        </dgm:presLayoutVars>
      </dgm:prSet>
      <dgm:spPr/>
    </dgm:pt>
    <dgm:pt modelId="{1B75EA34-B15E-490E-A237-8B20E2358BBD}" type="pres">
      <dgm:prSet presAssocID="{C33FB366-FE77-4234-AD18-0C31A1F3AF19}" presName="bgRect" presStyleLbl="bgAccFollowNode1" presStyleIdx="3" presStyleCnt="4"/>
      <dgm:spPr/>
    </dgm:pt>
    <dgm:pt modelId="{7B0259A7-F618-4C48-90CA-AC11C00F7656}" type="pres">
      <dgm:prSet presAssocID="{9279C52D-596B-4F9C-9ABD-CF095CA8EABE}" presName="sibTransNodeCircle" presStyleLbl="alignNode1" presStyleIdx="6" presStyleCnt="8">
        <dgm:presLayoutVars>
          <dgm:chMax val="0"/>
          <dgm:bulletEnabled/>
        </dgm:presLayoutVars>
      </dgm:prSet>
      <dgm:spPr/>
    </dgm:pt>
    <dgm:pt modelId="{62D5DDDB-7DF4-4ED0-A62A-03FC6B330E6B}" type="pres">
      <dgm:prSet presAssocID="{C33FB366-FE77-4234-AD18-0C31A1F3AF19}" presName="bottomLine" presStyleLbl="alignNode1" presStyleIdx="7" presStyleCnt="8">
        <dgm:presLayoutVars/>
      </dgm:prSet>
      <dgm:spPr/>
    </dgm:pt>
    <dgm:pt modelId="{1BDFFE14-C5C0-40C7-88FE-59F52BAAEF3E}" type="pres">
      <dgm:prSet presAssocID="{C33FB366-FE77-4234-AD18-0C31A1F3AF19}" presName="nodeText" presStyleLbl="bgAccFollowNode1" presStyleIdx="3" presStyleCnt="4">
        <dgm:presLayoutVars>
          <dgm:bulletEnabled val="1"/>
        </dgm:presLayoutVars>
      </dgm:prSet>
      <dgm:spPr/>
    </dgm:pt>
  </dgm:ptLst>
  <dgm:cxnLst>
    <dgm:cxn modelId="{90251101-D8DA-4BF4-BB0C-26BC3A468F11}" srcId="{BFC0948B-FC03-4AD9-B600-D5CF2737C9AA}" destId="{2E05E9A1-BAC4-482E-A810-31DE416BA6D9}" srcOrd="1" destOrd="0" parTransId="{F5E8F325-61BA-4394-9C2F-99B6BAF1E4AF}" sibTransId="{620D7786-E457-4E62-B76F-9DA2DC401CA3}"/>
    <dgm:cxn modelId="{4359610C-BE06-4071-BFFA-AF6C6A87DCDF}" type="presOf" srcId="{7594F508-7027-4509-8DEF-8F1C1F36A5A6}" destId="{2E69B5CC-9324-4E15-B49D-147794E52572}" srcOrd="1" destOrd="0" presId="urn:microsoft.com/office/officeart/2016/7/layout/BasicLinearProcessNumbered"/>
    <dgm:cxn modelId="{F5D7600F-2037-4376-94D0-1BC5794C396A}" type="presOf" srcId="{4F0377BF-6E9D-4696-A72C-E9FE6B908396}" destId="{8AD6617B-B7AB-4822-9A0A-35391ACA39F8}" srcOrd="0" destOrd="0" presId="urn:microsoft.com/office/officeart/2016/7/layout/BasicLinearProcessNumbered"/>
    <dgm:cxn modelId="{3031DA26-734E-4704-97A6-96B0326E4E52}" srcId="{BFC0948B-FC03-4AD9-B600-D5CF2737C9AA}" destId="{D5FACEDB-7374-4C97-938D-9D8F16BA4D6B}" srcOrd="0" destOrd="0" parTransId="{A7713D16-A645-460A-AC36-2D007DFA4E8C}" sibTransId="{4F0377BF-6E9D-4696-A72C-E9FE6B908396}"/>
    <dgm:cxn modelId="{59EDA831-0CD4-45D4-93D8-9F1D0F8CE198}" srcId="{2E05E9A1-BAC4-482E-A810-31DE416BA6D9}" destId="{A515C5B2-82C9-4169-ACDE-2F6CD1EC270C}" srcOrd="0" destOrd="0" parTransId="{BDB1B84D-F7CB-4793-A46D-0FCC6B4ABA3F}" sibTransId="{0DF8DD01-BD6B-452B-B9BA-41B1751CAD4A}"/>
    <dgm:cxn modelId="{17E0FD32-1972-4067-94C0-1B4A8793C0F5}" type="presOf" srcId="{E2560C35-0463-4EB1-A9A0-3EE95725CAE1}" destId="{2E69B5CC-9324-4E15-B49D-147794E52572}" srcOrd="0" destOrd="1" presId="urn:microsoft.com/office/officeart/2016/7/layout/BasicLinearProcessNumbered"/>
    <dgm:cxn modelId="{73E66A34-0149-4B57-A9D3-1BC7F8F158CE}" type="presOf" srcId="{2E05E9A1-BAC4-482E-A810-31DE416BA6D9}" destId="{50D02AE1-2D0E-43F0-A1AC-3CF0226467A9}" srcOrd="1" destOrd="0" presId="urn:microsoft.com/office/officeart/2016/7/layout/BasicLinearProcessNumbered"/>
    <dgm:cxn modelId="{77CD9662-684C-47DC-8B62-F0965A3B9813}" type="presOf" srcId="{C33FB366-FE77-4234-AD18-0C31A1F3AF19}" destId="{1BDFFE14-C5C0-40C7-88FE-59F52BAAEF3E}" srcOrd="1" destOrd="0" presId="urn:microsoft.com/office/officeart/2016/7/layout/BasicLinearProcessNumbered"/>
    <dgm:cxn modelId="{63330346-F1B5-488A-B69A-C6373D14868C}" type="presOf" srcId="{2E05E9A1-BAC4-482E-A810-31DE416BA6D9}" destId="{A1C7832B-647D-4BA5-861D-70B40EE6C8D9}" srcOrd="0" destOrd="0" presId="urn:microsoft.com/office/officeart/2016/7/layout/BasicLinearProcessNumbered"/>
    <dgm:cxn modelId="{14680470-0F7B-43F4-BFE8-185E913EAA92}" type="presOf" srcId="{9279C52D-596B-4F9C-9ABD-CF095CA8EABE}" destId="{7B0259A7-F618-4C48-90CA-AC11C00F7656}" srcOrd="0" destOrd="0" presId="urn:microsoft.com/office/officeart/2016/7/layout/BasicLinearProcessNumbered"/>
    <dgm:cxn modelId="{DD166450-8A27-4479-ACC1-8A32BA698675}" srcId="{BFC0948B-FC03-4AD9-B600-D5CF2737C9AA}" destId="{7594F508-7027-4509-8DEF-8F1C1F36A5A6}" srcOrd="2" destOrd="0" parTransId="{A651B0DF-A211-4151-A097-5AED048D9A0B}" sibTransId="{788BDFEE-E212-41BF-9470-1167AE27B864}"/>
    <dgm:cxn modelId="{5009357A-F7C7-4666-BB32-AF9FC455E77C}" srcId="{7594F508-7027-4509-8DEF-8F1C1F36A5A6}" destId="{E2560C35-0463-4EB1-A9A0-3EE95725CAE1}" srcOrd="0" destOrd="0" parTransId="{2C9BE5DD-F7B5-45E7-B280-2475BF23EE6E}" sibTransId="{F7741220-3F08-4524-8544-11188D9027FC}"/>
    <dgm:cxn modelId="{D9B24CA2-D030-4449-BEC4-CD0194AE7E70}" type="presOf" srcId="{D5FACEDB-7374-4C97-938D-9D8F16BA4D6B}" destId="{CE7251BB-FFF6-4640-84F1-18E5D432EE3A}" srcOrd="1" destOrd="0" presId="urn:microsoft.com/office/officeart/2016/7/layout/BasicLinearProcessNumbered"/>
    <dgm:cxn modelId="{5C992FAF-F430-4F70-BBBB-DB6874770408}" type="presOf" srcId="{788BDFEE-E212-41BF-9470-1167AE27B864}" destId="{567705A8-699E-4083-8FAD-C84BD69C9B31}" srcOrd="0" destOrd="0" presId="urn:microsoft.com/office/officeart/2016/7/layout/BasicLinearProcessNumbered"/>
    <dgm:cxn modelId="{C1DEA4B9-0BAB-4035-92AE-67D6D3BD4ED2}" type="presOf" srcId="{A515C5B2-82C9-4169-ACDE-2F6CD1EC270C}" destId="{50D02AE1-2D0E-43F0-A1AC-3CF0226467A9}" srcOrd="0" destOrd="1" presId="urn:microsoft.com/office/officeart/2016/7/layout/BasicLinearProcessNumbered"/>
    <dgm:cxn modelId="{3FE531C8-41B8-46B1-91B8-10CEEAF0CF60}" type="presOf" srcId="{C33FB366-FE77-4234-AD18-0C31A1F3AF19}" destId="{1B75EA34-B15E-490E-A237-8B20E2358BBD}" srcOrd="0" destOrd="0" presId="urn:microsoft.com/office/officeart/2016/7/layout/BasicLinearProcessNumbered"/>
    <dgm:cxn modelId="{97D903C9-CF58-439F-A980-34455A57E2A6}" type="presOf" srcId="{BFC0948B-FC03-4AD9-B600-D5CF2737C9AA}" destId="{71365DCC-AE61-4981-A505-51008FD8DB01}" srcOrd="0" destOrd="0" presId="urn:microsoft.com/office/officeart/2016/7/layout/BasicLinearProcessNumbered"/>
    <dgm:cxn modelId="{3CBD14E7-8CFD-45DD-A52E-7B1CFDBAB5CB}" type="presOf" srcId="{7594F508-7027-4509-8DEF-8F1C1F36A5A6}" destId="{1894DADC-FC01-4D6E-9FE8-D2F75238AEB9}" srcOrd="0" destOrd="0" presId="urn:microsoft.com/office/officeart/2016/7/layout/BasicLinearProcessNumbered"/>
    <dgm:cxn modelId="{6CF167F6-0E43-443C-9584-5417E97D0F52}" type="presOf" srcId="{620D7786-E457-4E62-B76F-9DA2DC401CA3}" destId="{5449B0EC-23DF-4BC2-9392-6C49F12266ED}" srcOrd="0" destOrd="0" presId="urn:microsoft.com/office/officeart/2016/7/layout/BasicLinearProcessNumbered"/>
    <dgm:cxn modelId="{B4E1FCFC-9DAC-4898-B96B-8CA0E477B553}" type="presOf" srcId="{D5FACEDB-7374-4C97-938D-9D8F16BA4D6B}" destId="{6280D41D-C112-4A2B-897E-5B579E7F20CC}" srcOrd="0" destOrd="0" presId="urn:microsoft.com/office/officeart/2016/7/layout/BasicLinearProcessNumbered"/>
    <dgm:cxn modelId="{1334C5FE-35FB-48A9-960B-DC6FD9FE1CF2}" srcId="{BFC0948B-FC03-4AD9-B600-D5CF2737C9AA}" destId="{C33FB366-FE77-4234-AD18-0C31A1F3AF19}" srcOrd="3" destOrd="0" parTransId="{C8FBA941-F805-43BA-989F-9242D455F479}" sibTransId="{9279C52D-596B-4F9C-9ABD-CF095CA8EABE}"/>
    <dgm:cxn modelId="{B9974A36-89FF-4983-8073-ACE7A5206C74}" type="presParOf" srcId="{71365DCC-AE61-4981-A505-51008FD8DB01}" destId="{3AEE20D3-B4F1-49BE-8772-E572CABBF59E}" srcOrd="0" destOrd="0" presId="urn:microsoft.com/office/officeart/2016/7/layout/BasicLinearProcessNumbered"/>
    <dgm:cxn modelId="{DCA9B358-7A4A-49F4-92F7-8CBC796DD481}" type="presParOf" srcId="{3AEE20D3-B4F1-49BE-8772-E572CABBF59E}" destId="{6280D41D-C112-4A2B-897E-5B579E7F20CC}" srcOrd="0" destOrd="0" presId="urn:microsoft.com/office/officeart/2016/7/layout/BasicLinearProcessNumbered"/>
    <dgm:cxn modelId="{D3D779E7-8832-4903-B74D-CC76C2EF1D18}" type="presParOf" srcId="{3AEE20D3-B4F1-49BE-8772-E572CABBF59E}" destId="{8AD6617B-B7AB-4822-9A0A-35391ACA39F8}" srcOrd="1" destOrd="0" presId="urn:microsoft.com/office/officeart/2016/7/layout/BasicLinearProcessNumbered"/>
    <dgm:cxn modelId="{D296FCFC-0F91-4F81-95D5-E91105A9C122}" type="presParOf" srcId="{3AEE20D3-B4F1-49BE-8772-E572CABBF59E}" destId="{C8F31A3D-97D6-4655-A3D5-823F31168FE3}" srcOrd="2" destOrd="0" presId="urn:microsoft.com/office/officeart/2016/7/layout/BasicLinearProcessNumbered"/>
    <dgm:cxn modelId="{AD289D18-89CB-40A8-B9B8-97E9AA978FCF}" type="presParOf" srcId="{3AEE20D3-B4F1-49BE-8772-E572CABBF59E}" destId="{CE7251BB-FFF6-4640-84F1-18E5D432EE3A}" srcOrd="3" destOrd="0" presId="urn:microsoft.com/office/officeart/2016/7/layout/BasicLinearProcessNumbered"/>
    <dgm:cxn modelId="{6EBBF1F1-8CAC-4735-BBC8-D6404935DB5B}" type="presParOf" srcId="{71365DCC-AE61-4981-A505-51008FD8DB01}" destId="{E64651FA-3425-42F9-A23B-23B14D7C1376}" srcOrd="1" destOrd="0" presId="urn:microsoft.com/office/officeart/2016/7/layout/BasicLinearProcessNumbered"/>
    <dgm:cxn modelId="{307B29C1-01CE-4B67-AAFB-BB63EC22B377}" type="presParOf" srcId="{71365DCC-AE61-4981-A505-51008FD8DB01}" destId="{087A1051-DC71-4A69-99A4-F2EFBD4643A3}" srcOrd="2" destOrd="0" presId="urn:microsoft.com/office/officeart/2016/7/layout/BasicLinearProcessNumbered"/>
    <dgm:cxn modelId="{39DB831A-4A39-4FEA-AD1A-17D8C092BFB5}" type="presParOf" srcId="{087A1051-DC71-4A69-99A4-F2EFBD4643A3}" destId="{A1C7832B-647D-4BA5-861D-70B40EE6C8D9}" srcOrd="0" destOrd="0" presId="urn:microsoft.com/office/officeart/2016/7/layout/BasicLinearProcessNumbered"/>
    <dgm:cxn modelId="{DBC2AE57-DD31-4348-B7C4-F50F0C80801F}" type="presParOf" srcId="{087A1051-DC71-4A69-99A4-F2EFBD4643A3}" destId="{5449B0EC-23DF-4BC2-9392-6C49F12266ED}" srcOrd="1" destOrd="0" presId="urn:microsoft.com/office/officeart/2016/7/layout/BasicLinearProcessNumbered"/>
    <dgm:cxn modelId="{18EADF1F-C885-4843-ACAA-7E7473B9C1EE}" type="presParOf" srcId="{087A1051-DC71-4A69-99A4-F2EFBD4643A3}" destId="{B51D8785-5C72-46DB-808A-A7F3335AD260}" srcOrd="2" destOrd="0" presId="urn:microsoft.com/office/officeart/2016/7/layout/BasicLinearProcessNumbered"/>
    <dgm:cxn modelId="{2D2AF107-2230-44B1-B28B-368C40AACB37}" type="presParOf" srcId="{087A1051-DC71-4A69-99A4-F2EFBD4643A3}" destId="{50D02AE1-2D0E-43F0-A1AC-3CF0226467A9}" srcOrd="3" destOrd="0" presId="urn:microsoft.com/office/officeart/2016/7/layout/BasicLinearProcessNumbered"/>
    <dgm:cxn modelId="{AB62D00C-A0EF-4A85-BBC7-AF9645CAA9A3}" type="presParOf" srcId="{71365DCC-AE61-4981-A505-51008FD8DB01}" destId="{6E3E24A5-B275-4EA4-8ED1-AB2CB0E672AA}" srcOrd="3" destOrd="0" presId="urn:microsoft.com/office/officeart/2016/7/layout/BasicLinearProcessNumbered"/>
    <dgm:cxn modelId="{2FD77DA1-D2D8-4214-B77E-511544CE4419}" type="presParOf" srcId="{71365DCC-AE61-4981-A505-51008FD8DB01}" destId="{3D3F976A-188F-4FD4-B449-D105FB1A780F}" srcOrd="4" destOrd="0" presId="urn:microsoft.com/office/officeart/2016/7/layout/BasicLinearProcessNumbered"/>
    <dgm:cxn modelId="{2CA7751C-9972-41D9-A387-D2E35C0987DE}" type="presParOf" srcId="{3D3F976A-188F-4FD4-B449-D105FB1A780F}" destId="{1894DADC-FC01-4D6E-9FE8-D2F75238AEB9}" srcOrd="0" destOrd="0" presId="urn:microsoft.com/office/officeart/2016/7/layout/BasicLinearProcessNumbered"/>
    <dgm:cxn modelId="{1CFFF605-41FF-415D-989C-E741F7BF5972}" type="presParOf" srcId="{3D3F976A-188F-4FD4-B449-D105FB1A780F}" destId="{567705A8-699E-4083-8FAD-C84BD69C9B31}" srcOrd="1" destOrd="0" presId="urn:microsoft.com/office/officeart/2016/7/layout/BasicLinearProcessNumbered"/>
    <dgm:cxn modelId="{F0209DBA-B765-4522-AA5D-AF1F40A50806}" type="presParOf" srcId="{3D3F976A-188F-4FD4-B449-D105FB1A780F}" destId="{1BD968F0-699A-4CB4-B7E5-EACC7ABD77C0}" srcOrd="2" destOrd="0" presId="urn:microsoft.com/office/officeart/2016/7/layout/BasicLinearProcessNumbered"/>
    <dgm:cxn modelId="{3A0CA735-697A-4B6F-9B8F-2D117FA8518A}" type="presParOf" srcId="{3D3F976A-188F-4FD4-B449-D105FB1A780F}" destId="{2E69B5CC-9324-4E15-B49D-147794E52572}" srcOrd="3" destOrd="0" presId="urn:microsoft.com/office/officeart/2016/7/layout/BasicLinearProcessNumbered"/>
    <dgm:cxn modelId="{C691435C-9A43-4DBF-B74D-79BAC847D04A}" type="presParOf" srcId="{71365DCC-AE61-4981-A505-51008FD8DB01}" destId="{4BF2D07B-ABDB-4693-9732-9D5D544A0CA0}" srcOrd="5" destOrd="0" presId="urn:microsoft.com/office/officeart/2016/7/layout/BasicLinearProcessNumbered"/>
    <dgm:cxn modelId="{D590DD74-0636-45D9-B699-B7EA5B5ECBB7}" type="presParOf" srcId="{71365DCC-AE61-4981-A505-51008FD8DB01}" destId="{19AA2608-393C-4D7A-B9ED-A4758D65652B}" srcOrd="6" destOrd="0" presId="urn:microsoft.com/office/officeart/2016/7/layout/BasicLinearProcessNumbered"/>
    <dgm:cxn modelId="{3F0C0D05-6977-4C43-8822-8FB9310ABC02}" type="presParOf" srcId="{19AA2608-393C-4D7A-B9ED-A4758D65652B}" destId="{1B75EA34-B15E-490E-A237-8B20E2358BBD}" srcOrd="0" destOrd="0" presId="urn:microsoft.com/office/officeart/2016/7/layout/BasicLinearProcessNumbered"/>
    <dgm:cxn modelId="{1BEDAFDE-E0CF-4994-87D8-3110449835B1}" type="presParOf" srcId="{19AA2608-393C-4D7A-B9ED-A4758D65652B}" destId="{7B0259A7-F618-4C48-90CA-AC11C00F7656}" srcOrd="1" destOrd="0" presId="urn:microsoft.com/office/officeart/2016/7/layout/BasicLinearProcessNumbered"/>
    <dgm:cxn modelId="{1C3E4D73-AFC8-444D-BC0E-F08E37CB8B40}" type="presParOf" srcId="{19AA2608-393C-4D7A-B9ED-A4758D65652B}" destId="{62D5DDDB-7DF4-4ED0-A62A-03FC6B330E6B}" srcOrd="2" destOrd="0" presId="urn:microsoft.com/office/officeart/2016/7/layout/BasicLinearProcessNumbered"/>
    <dgm:cxn modelId="{784E9986-CA68-4888-99EC-F1EC80383388}" type="presParOf" srcId="{19AA2608-393C-4D7A-B9ED-A4758D65652B}" destId="{1BDFFE14-C5C0-40C7-88FE-59F52BAAEF3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AEDA1D-932D-4415-9CC4-ADED5DEC76F1}"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B9DA11C-C3ED-4423-AF54-0F9F1B8CFB7F}">
      <dgm:prSet/>
      <dgm:spPr/>
      <dgm:t>
        <a:bodyPr/>
        <a:lstStyle/>
        <a:p>
          <a:r>
            <a:rPr lang="en-US" dirty="0"/>
            <a:t>Describe the characteristics to considered when placing your child</a:t>
          </a:r>
        </a:p>
      </dgm:t>
    </dgm:pt>
    <dgm:pt modelId="{610DFDF0-8662-4B5A-81CE-CB163FB8B8AC}" type="parTrans" cxnId="{0E590B38-80D9-48FA-8B4B-78235A6C7956}">
      <dgm:prSet/>
      <dgm:spPr/>
      <dgm:t>
        <a:bodyPr/>
        <a:lstStyle/>
        <a:p>
          <a:endParaRPr lang="en-US"/>
        </a:p>
      </dgm:t>
    </dgm:pt>
    <dgm:pt modelId="{A34A0305-9F7B-41EB-8B8B-AF31C7D088D6}" type="sibTrans" cxnId="{0E590B38-80D9-48FA-8B4B-78235A6C7956}">
      <dgm:prSet/>
      <dgm:spPr/>
      <dgm:t>
        <a:bodyPr/>
        <a:lstStyle/>
        <a:p>
          <a:endParaRPr lang="en-US"/>
        </a:p>
      </dgm:t>
    </dgm:pt>
    <dgm:pt modelId="{9B576F04-FB6A-47CF-A59E-D7CD42A52719}">
      <dgm:prSet/>
      <dgm:spPr/>
      <dgm:t>
        <a:bodyPr/>
        <a:lstStyle/>
        <a:p>
          <a:r>
            <a:rPr lang="en-US" dirty="0"/>
            <a:t>See our list on the next two pages</a:t>
          </a:r>
        </a:p>
      </dgm:t>
    </dgm:pt>
    <dgm:pt modelId="{26A47C8E-7CF3-4707-BE5A-AD799416BA3A}" type="parTrans" cxnId="{E34A9176-83FD-4F8A-970B-B438602F39FB}">
      <dgm:prSet/>
      <dgm:spPr/>
      <dgm:t>
        <a:bodyPr/>
        <a:lstStyle/>
        <a:p>
          <a:endParaRPr lang="en-US"/>
        </a:p>
      </dgm:t>
    </dgm:pt>
    <dgm:pt modelId="{608F1BFA-F114-49DB-A15D-ED118B26C82B}" type="sibTrans" cxnId="{E34A9176-83FD-4F8A-970B-B438602F39FB}">
      <dgm:prSet/>
      <dgm:spPr/>
      <dgm:t>
        <a:bodyPr/>
        <a:lstStyle/>
        <a:p>
          <a:endParaRPr lang="en-US"/>
        </a:p>
      </dgm:t>
    </dgm:pt>
    <dgm:pt modelId="{ED013E31-CED7-4E40-A106-C43230F15F5C}">
      <dgm:prSet/>
      <dgm:spPr/>
      <dgm:t>
        <a:bodyPr/>
        <a:lstStyle/>
        <a:p>
          <a:r>
            <a:rPr lang="en-US"/>
            <a:t>Explain any special circumstances relating to your child</a:t>
          </a:r>
        </a:p>
      </dgm:t>
    </dgm:pt>
    <dgm:pt modelId="{4E0DAF4B-93DE-496C-A200-EB233216C47C}" type="parTrans" cxnId="{A1F1E369-F787-4942-9704-271C3D2701E0}">
      <dgm:prSet/>
      <dgm:spPr/>
      <dgm:t>
        <a:bodyPr/>
        <a:lstStyle/>
        <a:p>
          <a:endParaRPr lang="en-US"/>
        </a:p>
      </dgm:t>
    </dgm:pt>
    <dgm:pt modelId="{1CAD7EE6-B42A-49D6-AEDA-248E8385FBF2}" type="sibTrans" cxnId="{A1F1E369-F787-4942-9704-271C3D2701E0}">
      <dgm:prSet/>
      <dgm:spPr/>
      <dgm:t>
        <a:bodyPr/>
        <a:lstStyle/>
        <a:p>
          <a:endParaRPr lang="en-US"/>
        </a:p>
      </dgm:t>
    </dgm:pt>
    <dgm:pt modelId="{35D89A9E-42A7-4C80-8C59-0EAD6B397F7C}">
      <dgm:prSet/>
      <dgm:spPr/>
      <dgm:t>
        <a:bodyPr/>
        <a:lstStyle/>
        <a:p>
          <a:r>
            <a:rPr lang="en-US" dirty="0"/>
            <a:t>Does your child have a medical condition?</a:t>
          </a:r>
        </a:p>
      </dgm:t>
    </dgm:pt>
    <dgm:pt modelId="{E6055D6D-4F7A-4513-963B-15349D46520F}" type="parTrans" cxnId="{918C0018-4D23-4F8C-A1F2-CB7CBB9A1AEA}">
      <dgm:prSet/>
      <dgm:spPr/>
      <dgm:t>
        <a:bodyPr/>
        <a:lstStyle/>
        <a:p>
          <a:endParaRPr lang="en-US"/>
        </a:p>
      </dgm:t>
    </dgm:pt>
    <dgm:pt modelId="{E1BC7863-2379-4001-A1FF-552C9A1BE000}" type="sibTrans" cxnId="{918C0018-4D23-4F8C-A1F2-CB7CBB9A1AEA}">
      <dgm:prSet/>
      <dgm:spPr/>
      <dgm:t>
        <a:bodyPr/>
        <a:lstStyle/>
        <a:p>
          <a:endParaRPr lang="en-US"/>
        </a:p>
      </dgm:t>
    </dgm:pt>
    <dgm:pt modelId="{421B9BEA-5F98-4F7F-91ED-56CE55B6D3F4}">
      <dgm:prSet/>
      <dgm:spPr/>
      <dgm:t>
        <a:bodyPr/>
        <a:lstStyle/>
        <a:p>
          <a:r>
            <a:rPr lang="en-US"/>
            <a:t>Does your child receive special education services?</a:t>
          </a:r>
        </a:p>
      </dgm:t>
    </dgm:pt>
    <dgm:pt modelId="{B34D69E1-8025-4B08-AFDF-11759F8FAB71}" type="parTrans" cxnId="{E16E63EA-0D92-466A-9572-5A679A9320B6}">
      <dgm:prSet/>
      <dgm:spPr/>
      <dgm:t>
        <a:bodyPr/>
        <a:lstStyle/>
        <a:p>
          <a:endParaRPr lang="en-US"/>
        </a:p>
      </dgm:t>
    </dgm:pt>
    <dgm:pt modelId="{9F5D49C7-BFEB-4500-87AE-87304FFE49FF}" type="sibTrans" cxnId="{E16E63EA-0D92-466A-9572-5A679A9320B6}">
      <dgm:prSet/>
      <dgm:spPr/>
      <dgm:t>
        <a:bodyPr/>
        <a:lstStyle/>
        <a:p>
          <a:endParaRPr lang="en-US"/>
        </a:p>
      </dgm:t>
    </dgm:pt>
    <dgm:pt modelId="{9053A852-D889-4BED-A5D0-4EBC9B922022}">
      <dgm:prSet/>
      <dgm:spPr/>
      <dgm:t>
        <a:bodyPr/>
        <a:lstStyle/>
        <a:p>
          <a:r>
            <a:rPr lang="en-US"/>
            <a:t>Does your child need more support for a specific subject or area of school?</a:t>
          </a:r>
        </a:p>
      </dgm:t>
    </dgm:pt>
    <dgm:pt modelId="{F36DB3E2-3285-4D16-BE78-7AFD704FA2FD}" type="parTrans" cxnId="{E6FFFC52-137C-49C0-A846-1E9C200BF787}">
      <dgm:prSet/>
      <dgm:spPr/>
      <dgm:t>
        <a:bodyPr/>
        <a:lstStyle/>
        <a:p>
          <a:endParaRPr lang="en-US"/>
        </a:p>
      </dgm:t>
    </dgm:pt>
    <dgm:pt modelId="{9B4AEFD8-9F2D-4107-AF20-E7D0AC5B6C81}" type="sibTrans" cxnId="{E6FFFC52-137C-49C0-A846-1E9C200BF787}">
      <dgm:prSet/>
      <dgm:spPr/>
      <dgm:t>
        <a:bodyPr/>
        <a:lstStyle/>
        <a:p>
          <a:endParaRPr lang="en-US"/>
        </a:p>
      </dgm:t>
    </dgm:pt>
    <dgm:pt modelId="{9A13043D-6CB5-478A-848A-0341B7FFE4E6}" type="pres">
      <dgm:prSet presAssocID="{6CAEDA1D-932D-4415-9CC4-ADED5DEC76F1}" presName="linear" presStyleCnt="0">
        <dgm:presLayoutVars>
          <dgm:animLvl val="lvl"/>
          <dgm:resizeHandles val="exact"/>
        </dgm:presLayoutVars>
      </dgm:prSet>
      <dgm:spPr/>
    </dgm:pt>
    <dgm:pt modelId="{A1376F94-1F16-45BD-BE81-199DE235B625}" type="pres">
      <dgm:prSet presAssocID="{4B9DA11C-C3ED-4423-AF54-0F9F1B8CFB7F}" presName="parentText" presStyleLbl="node1" presStyleIdx="0" presStyleCnt="2">
        <dgm:presLayoutVars>
          <dgm:chMax val="0"/>
          <dgm:bulletEnabled val="1"/>
        </dgm:presLayoutVars>
      </dgm:prSet>
      <dgm:spPr/>
    </dgm:pt>
    <dgm:pt modelId="{A7D8EE1E-3C18-46AB-B819-7FFFDFDC19E6}" type="pres">
      <dgm:prSet presAssocID="{4B9DA11C-C3ED-4423-AF54-0F9F1B8CFB7F}" presName="childText" presStyleLbl="revTx" presStyleIdx="0" presStyleCnt="2">
        <dgm:presLayoutVars>
          <dgm:bulletEnabled val="1"/>
        </dgm:presLayoutVars>
      </dgm:prSet>
      <dgm:spPr/>
    </dgm:pt>
    <dgm:pt modelId="{FC360C0A-2294-49E2-B827-8ECAFE108F94}" type="pres">
      <dgm:prSet presAssocID="{ED013E31-CED7-4E40-A106-C43230F15F5C}" presName="parentText" presStyleLbl="node1" presStyleIdx="1" presStyleCnt="2">
        <dgm:presLayoutVars>
          <dgm:chMax val="0"/>
          <dgm:bulletEnabled val="1"/>
        </dgm:presLayoutVars>
      </dgm:prSet>
      <dgm:spPr/>
    </dgm:pt>
    <dgm:pt modelId="{68F693E7-E02D-47E3-B52C-004A9F766F88}" type="pres">
      <dgm:prSet presAssocID="{ED013E31-CED7-4E40-A106-C43230F15F5C}" presName="childText" presStyleLbl="revTx" presStyleIdx="1" presStyleCnt="2">
        <dgm:presLayoutVars>
          <dgm:bulletEnabled val="1"/>
        </dgm:presLayoutVars>
      </dgm:prSet>
      <dgm:spPr/>
    </dgm:pt>
  </dgm:ptLst>
  <dgm:cxnLst>
    <dgm:cxn modelId="{918C0018-4D23-4F8C-A1F2-CB7CBB9A1AEA}" srcId="{ED013E31-CED7-4E40-A106-C43230F15F5C}" destId="{35D89A9E-42A7-4C80-8C59-0EAD6B397F7C}" srcOrd="0" destOrd="0" parTransId="{E6055D6D-4F7A-4513-963B-15349D46520F}" sibTransId="{E1BC7863-2379-4001-A1FF-552C9A1BE000}"/>
    <dgm:cxn modelId="{0E590B38-80D9-48FA-8B4B-78235A6C7956}" srcId="{6CAEDA1D-932D-4415-9CC4-ADED5DEC76F1}" destId="{4B9DA11C-C3ED-4423-AF54-0F9F1B8CFB7F}" srcOrd="0" destOrd="0" parTransId="{610DFDF0-8662-4B5A-81CE-CB163FB8B8AC}" sibTransId="{A34A0305-9F7B-41EB-8B8B-AF31C7D088D6}"/>
    <dgm:cxn modelId="{A1F1E369-F787-4942-9704-271C3D2701E0}" srcId="{6CAEDA1D-932D-4415-9CC4-ADED5DEC76F1}" destId="{ED013E31-CED7-4E40-A106-C43230F15F5C}" srcOrd="1" destOrd="0" parTransId="{4E0DAF4B-93DE-496C-A200-EB233216C47C}" sibTransId="{1CAD7EE6-B42A-49D6-AEDA-248E8385FBF2}"/>
    <dgm:cxn modelId="{77AF526C-B76C-4981-9DC9-4B5001AB1415}" type="presOf" srcId="{ED013E31-CED7-4E40-A106-C43230F15F5C}" destId="{FC360C0A-2294-49E2-B827-8ECAFE108F94}" srcOrd="0" destOrd="0" presId="urn:microsoft.com/office/officeart/2005/8/layout/vList2"/>
    <dgm:cxn modelId="{E6FFFC52-137C-49C0-A846-1E9C200BF787}" srcId="{ED013E31-CED7-4E40-A106-C43230F15F5C}" destId="{9053A852-D889-4BED-A5D0-4EBC9B922022}" srcOrd="2" destOrd="0" parTransId="{F36DB3E2-3285-4D16-BE78-7AFD704FA2FD}" sibTransId="{9B4AEFD8-9F2D-4107-AF20-E7D0AC5B6C81}"/>
    <dgm:cxn modelId="{E34A9176-83FD-4F8A-970B-B438602F39FB}" srcId="{4B9DA11C-C3ED-4423-AF54-0F9F1B8CFB7F}" destId="{9B576F04-FB6A-47CF-A59E-D7CD42A52719}" srcOrd="0" destOrd="0" parTransId="{26A47C8E-7CF3-4707-BE5A-AD799416BA3A}" sibTransId="{608F1BFA-F114-49DB-A15D-ED118B26C82B}"/>
    <dgm:cxn modelId="{3DDBCF5A-29A0-426C-94B0-7EC41CBE2E25}" type="presOf" srcId="{35D89A9E-42A7-4C80-8C59-0EAD6B397F7C}" destId="{68F693E7-E02D-47E3-B52C-004A9F766F88}" srcOrd="0" destOrd="0" presId="urn:microsoft.com/office/officeart/2005/8/layout/vList2"/>
    <dgm:cxn modelId="{157A6392-353B-4B9B-889A-F20645478AD7}" type="presOf" srcId="{421B9BEA-5F98-4F7F-91ED-56CE55B6D3F4}" destId="{68F693E7-E02D-47E3-B52C-004A9F766F88}" srcOrd="0" destOrd="1" presId="urn:microsoft.com/office/officeart/2005/8/layout/vList2"/>
    <dgm:cxn modelId="{DDB65BA3-BEF1-4337-8181-BE19BC9D6FF5}" type="presOf" srcId="{4B9DA11C-C3ED-4423-AF54-0F9F1B8CFB7F}" destId="{A1376F94-1F16-45BD-BE81-199DE235B625}" srcOrd="0" destOrd="0" presId="urn:microsoft.com/office/officeart/2005/8/layout/vList2"/>
    <dgm:cxn modelId="{55F5DBB3-6D49-413D-8220-41F99F355BCE}" type="presOf" srcId="{6CAEDA1D-932D-4415-9CC4-ADED5DEC76F1}" destId="{9A13043D-6CB5-478A-848A-0341B7FFE4E6}" srcOrd="0" destOrd="0" presId="urn:microsoft.com/office/officeart/2005/8/layout/vList2"/>
    <dgm:cxn modelId="{585F23C4-DDBB-4EAB-91A1-D689C248BA2F}" type="presOf" srcId="{9053A852-D889-4BED-A5D0-4EBC9B922022}" destId="{68F693E7-E02D-47E3-B52C-004A9F766F88}" srcOrd="0" destOrd="2" presId="urn:microsoft.com/office/officeart/2005/8/layout/vList2"/>
    <dgm:cxn modelId="{B48877D0-1B7D-4A72-B746-3DE8880AE354}" type="presOf" srcId="{9B576F04-FB6A-47CF-A59E-D7CD42A52719}" destId="{A7D8EE1E-3C18-46AB-B819-7FFFDFDC19E6}" srcOrd="0" destOrd="0" presId="urn:microsoft.com/office/officeart/2005/8/layout/vList2"/>
    <dgm:cxn modelId="{E16E63EA-0D92-466A-9572-5A679A9320B6}" srcId="{ED013E31-CED7-4E40-A106-C43230F15F5C}" destId="{421B9BEA-5F98-4F7F-91ED-56CE55B6D3F4}" srcOrd="1" destOrd="0" parTransId="{B34D69E1-8025-4B08-AFDF-11759F8FAB71}" sibTransId="{9F5D49C7-BFEB-4500-87AE-87304FFE49FF}"/>
    <dgm:cxn modelId="{C3873E2E-173D-4BCE-B0D3-66E56A336A0A}" type="presParOf" srcId="{9A13043D-6CB5-478A-848A-0341B7FFE4E6}" destId="{A1376F94-1F16-45BD-BE81-199DE235B625}" srcOrd="0" destOrd="0" presId="urn:microsoft.com/office/officeart/2005/8/layout/vList2"/>
    <dgm:cxn modelId="{02121AFA-C7A4-4AAA-948C-AE3D4403A3E0}" type="presParOf" srcId="{9A13043D-6CB5-478A-848A-0341B7FFE4E6}" destId="{A7D8EE1E-3C18-46AB-B819-7FFFDFDC19E6}" srcOrd="1" destOrd="0" presId="urn:microsoft.com/office/officeart/2005/8/layout/vList2"/>
    <dgm:cxn modelId="{7F9DEAFF-91A6-4A4C-987F-F27F24B34CEC}" type="presParOf" srcId="{9A13043D-6CB5-478A-848A-0341B7FFE4E6}" destId="{FC360C0A-2294-49E2-B827-8ECAFE108F94}" srcOrd="2" destOrd="0" presId="urn:microsoft.com/office/officeart/2005/8/layout/vList2"/>
    <dgm:cxn modelId="{43EF5A2F-5424-46A1-BAAF-97158DDFBD04}" type="presParOf" srcId="{9A13043D-6CB5-478A-848A-0341B7FFE4E6}" destId="{68F693E7-E02D-47E3-B52C-004A9F766F8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7078CA-0FAD-4F16-BE3B-4C0F5C3D5648}" type="doc">
      <dgm:prSet loTypeId="urn:microsoft.com/office/officeart/2016/7/layout/RepeatingBendingProcessNew" loCatId="process" qsTypeId="urn:microsoft.com/office/officeart/2005/8/quickstyle/simple1" qsCatId="simple" csTypeId="urn:microsoft.com/office/officeart/2005/8/colors/colorful2" csCatId="colorful"/>
      <dgm:spPr/>
      <dgm:t>
        <a:bodyPr/>
        <a:lstStyle/>
        <a:p>
          <a:endParaRPr lang="en-US"/>
        </a:p>
      </dgm:t>
    </dgm:pt>
    <dgm:pt modelId="{CF76C195-0872-4FBD-B274-443E63DB257E}">
      <dgm:prSet/>
      <dgm:spPr/>
      <dgm:t>
        <a:bodyPr/>
        <a:lstStyle/>
        <a:p>
          <a:r>
            <a:rPr lang="en-US"/>
            <a:t>Inquisitive</a:t>
          </a:r>
        </a:p>
      </dgm:t>
    </dgm:pt>
    <dgm:pt modelId="{CD05DB4B-D0A4-4396-925D-6DE58593B50C}" type="parTrans" cxnId="{2EC6B83C-D611-40FF-9791-E9738D97274B}">
      <dgm:prSet/>
      <dgm:spPr/>
      <dgm:t>
        <a:bodyPr/>
        <a:lstStyle/>
        <a:p>
          <a:endParaRPr lang="en-US"/>
        </a:p>
      </dgm:t>
    </dgm:pt>
    <dgm:pt modelId="{E69C1C4D-E718-40D0-A305-B343D68DF702}" type="sibTrans" cxnId="{2EC6B83C-D611-40FF-9791-E9738D97274B}">
      <dgm:prSet/>
      <dgm:spPr/>
      <dgm:t>
        <a:bodyPr/>
        <a:lstStyle/>
        <a:p>
          <a:endParaRPr lang="en-US"/>
        </a:p>
      </dgm:t>
    </dgm:pt>
    <dgm:pt modelId="{B02CB604-0CC8-4CF3-8266-3BDEBB00EA57}">
      <dgm:prSet/>
      <dgm:spPr/>
      <dgm:t>
        <a:bodyPr/>
        <a:lstStyle/>
        <a:p>
          <a:r>
            <a:rPr lang="en-US"/>
            <a:t>Hands on learner</a:t>
          </a:r>
        </a:p>
      </dgm:t>
    </dgm:pt>
    <dgm:pt modelId="{7147574D-BAB8-46A4-BB86-824119791D22}" type="parTrans" cxnId="{062B7B01-5BD2-4EE5-883B-2DA330D3BFD1}">
      <dgm:prSet/>
      <dgm:spPr/>
      <dgm:t>
        <a:bodyPr/>
        <a:lstStyle/>
        <a:p>
          <a:endParaRPr lang="en-US"/>
        </a:p>
      </dgm:t>
    </dgm:pt>
    <dgm:pt modelId="{80DEA8A9-E271-4781-A26B-8179B6CA3CDC}" type="sibTrans" cxnId="{062B7B01-5BD2-4EE5-883B-2DA330D3BFD1}">
      <dgm:prSet/>
      <dgm:spPr/>
      <dgm:t>
        <a:bodyPr/>
        <a:lstStyle/>
        <a:p>
          <a:endParaRPr lang="en-US"/>
        </a:p>
      </dgm:t>
    </dgm:pt>
    <dgm:pt modelId="{08ED399D-4327-4F71-AF65-F7D1ABC90C73}">
      <dgm:prSet/>
      <dgm:spPr/>
      <dgm:t>
        <a:bodyPr/>
        <a:lstStyle/>
        <a:p>
          <a:r>
            <a:rPr lang="en-US"/>
            <a:t>Active</a:t>
          </a:r>
        </a:p>
      </dgm:t>
    </dgm:pt>
    <dgm:pt modelId="{960A47A8-BC4D-4923-8424-A19513EFFAD4}" type="parTrans" cxnId="{6E94D619-C71D-4E1D-97BE-0E05383426F3}">
      <dgm:prSet/>
      <dgm:spPr/>
      <dgm:t>
        <a:bodyPr/>
        <a:lstStyle/>
        <a:p>
          <a:endParaRPr lang="en-US"/>
        </a:p>
      </dgm:t>
    </dgm:pt>
    <dgm:pt modelId="{6AA7EFC3-029F-4224-904E-A8398A34AA21}" type="sibTrans" cxnId="{6E94D619-C71D-4E1D-97BE-0E05383426F3}">
      <dgm:prSet/>
      <dgm:spPr/>
      <dgm:t>
        <a:bodyPr/>
        <a:lstStyle/>
        <a:p>
          <a:endParaRPr lang="en-US"/>
        </a:p>
      </dgm:t>
    </dgm:pt>
    <dgm:pt modelId="{77D632F0-B559-46CC-AE13-21BCE2491C58}">
      <dgm:prSet/>
      <dgm:spPr/>
      <dgm:t>
        <a:bodyPr/>
        <a:lstStyle/>
        <a:p>
          <a:r>
            <a:rPr lang="en-US"/>
            <a:t>Imaginative</a:t>
          </a:r>
        </a:p>
      </dgm:t>
    </dgm:pt>
    <dgm:pt modelId="{0371A498-A354-45A7-B321-FC3DF88C9122}" type="parTrans" cxnId="{1394CE89-BE5F-4307-9020-90E87F6E37EA}">
      <dgm:prSet/>
      <dgm:spPr/>
      <dgm:t>
        <a:bodyPr/>
        <a:lstStyle/>
        <a:p>
          <a:endParaRPr lang="en-US"/>
        </a:p>
      </dgm:t>
    </dgm:pt>
    <dgm:pt modelId="{F4984510-8A1E-46AB-B782-737B4383F0D6}" type="sibTrans" cxnId="{1394CE89-BE5F-4307-9020-90E87F6E37EA}">
      <dgm:prSet/>
      <dgm:spPr/>
      <dgm:t>
        <a:bodyPr/>
        <a:lstStyle/>
        <a:p>
          <a:endParaRPr lang="en-US"/>
        </a:p>
      </dgm:t>
    </dgm:pt>
    <dgm:pt modelId="{392B5A4B-5301-42EE-A555-4163755DA775}">
      <dgm:prSet/>
      <dgm:spPr/>
      <dgm:t>
        <a:bodyPr/>
        <a:lstStyle/>
        <a:p>
          <a:r>
            <a:rPr lang="en-US"/>
            <a:t>Adventurous</a:t>
          </a:r>
        </a:p>
      </dgm:t>
    </dgm:pt>
    <dgm:pt modelId="{1B28E233-98C1-4265-ABF8-C8ADADCCFF1B}" type="parTrans" cxnId="{B319FD03-B19F-43B8-854C-406937B7B0BD}">
      <dgm:prSet/>
      <dgm:spPr/>
      <dgm:t>
        <a:bodyPr/>
        <a:lstStyle/>
        <a:p>
          <a:endParaRPr lang="en-US"/>
        </a:p>
      </dgm:t>
    </dgm:pt>
    <dgm:pt modelId="{A70F12D5-6CC5-47AA-AE11-AD7C47E1C73C}" type="sibTrans" cxnId="{B319FD03-B19F-43B8-854C-406937B7B0BD}">
      <dgm:prSet/>
      <dgm:spPr/>
      <dgm:t>
        <a:bodyPr/>
        <a:lstStyle/>
        <a:p>
          <a:endParaRPr lang="en-US"/>
        </a:p>
      </dgm:t>
    </dgm:pt>
    <dgm:pt modelId="{B587CCF0-3774-4DB9-9409-0A654F527CB0}">
      <dgm:prSet/>
      <dgm:spPr/>
      <dgm:t>
        <a:bodyPr/>
        <a:lstStyle/>
        <a:p>
          <a:r>
            <a:rPr lang="en-US"/>
            <a:t>Inventive</a:t>
          </a:r>
        </a:p>
      </dgm:t>
    </dgm:pt>
    <dgm:pt modelId="{8CB53D50-AB12-44ED-A3A3-44AE2ADBC641}" type="parTrans" cxnId="{529319C3-989F-47C7-9EA2-D4B53B21DF42}">
      <dgm:prSet/>
      <dgm:spPr/>
      <dgm:t>
        <a:bodyPr/>
        <a:lstStyle/>
        <a:p>
          <a:endParaRPr lang="en-US"/>
        </a:p>
      </dgm:t>
    </dgm:pt>
    <dgm:pt modelId="{5C65C31C-A832-4A58-93F8-F088A44E2D05}" type="sibTrans" cxnId="{529319C3-989F-47C7-9EA2-D4B53B21DF42}">
      <dgm:prSet/>
      <dgm:spPr/>
      <dgm:t>
        <a:bodyPr/>
        <a:lstStyle/>
        <a:p>
          <a:endParaRPr lang="en-US"/>
        </a:p>
      </dgm:t>
    </dgm:pt>
    <dgm:pt modelId="{5F48BC85-7E47-44DB-88EA-FFFE5AA0EF48}">
      <dgm:prSet/>
      <dgm:spPr/>
      <dgm:t>
        <a:bodyPr/>
        <a:lstStyle/>
        <a:p>
          <a:r>
            <a:rPr lang="en-US"/>
            <a:t>Eager</a:t>
          </a:r>
        </a:p>
      </dgm:t>
    </dgm:pt>
    <dgm:pt modelId="{780D57BC-4F72-4FBB-9CD8-770474AF443A}" type="parTrans" cxnId="{4CB6B2E1-90DA-4FB4-B75F-DC353044626F}">
      <dgm:prSet/>
      <dgm:spPr/>
      <dgm:t>
        <a:bodyPr/>
        <a:lstStyle/>
        <a:p>
          <a:endParaRPr lang="en-US"/>
        </a:p>
      </dgm:t>
    </dgm:pt>
    <dgm:pt modelId="{F848B582-1A8F-4823-96EC-74EAC59BAAC9}" type="sibTrans" cxnId="{4CB6B2E1-90DA-4FB4-B75F-DC353044626F}">
      <dgm:prSet/>
      <dgm:spPr/>
      <dgm:t>
        <a:bodyPr/>
        <a:lstStyle/>
        <a:p>
          <a:endParaRPr lang="en-US"/>
        </a:p>
      </dgm:t>
    </dgm:pt>
    <dgm:pt modelId="{A8FB9530-3DAB-407D-8187-77224AFC6992}">
      <dgm:prSet/>
      <dgm:spPr/>
      <dgm:t>
        <a:bodyPr/>
        <a:lstStyle/>
        <a:p>
          <a:r>
            <a:rPr lang="en-US"/>
            <a:t>Curious</a:t>
          </a:r>
        </a:p>
      </dgm:t>
    </dgm:pt>
    <dgm:pt modelId="{98B36D86-0F9D-4075-946C-599BFE2BCE11}" type="parTrans" cxnId="{B2FB346D-ED1A-4B7A-80CC-84FF9A255AF3}">
      <dgm:prSet/>
      <dgm:spPr/>
      <dgm:t>
        <a:bodyPr/>
        <a:lstStyle/>
        <a:p>
          <a:endParaRPr lang="en-US"/>
        </a:p>
      </dgm:t>
    </dgm:pt>
    <dgm:pt modelId="{ACBE4A52-A63E-40E4-AED4-8C08E43A322E}" type="sibTrans" cxnId="{B2FB346D-ED1A-4B7A-80CC-84FF9A255AF3}">
      <dgm:prSet/>
      <dgm:spPr/>
      <dgm:t>
        <a:bodyPr/>
        <a:lstStyle/>
        <a:p>
          <a:endParaRPr lang="en-US"/>
        </a:p>
      </dgm:t>
    </dgm:pt>
    <dgm:pt modelId="{4C350488-4FFC-497C-A3C6-5F5AEB3705E3}">
      <dgm:prSet/>
      <dgm:spPr/>
      <dgm:t>
        <a:bodyPr/>
        <a:lstStyle/>
        <a:p>
          <a:r>
            <a:rPr lang="en-US"/>
            <a:t>Proud</a:t>
          </a:r>
        </a:p>
      </dgm:t>
    </dgm:pt>
    <dgm:pt modelId="{72E7F200-388A-4649-80FC-41E186D0C99C}" type="parTrans" cxnId="{C53E2FEB-A543-4F84-935F-FD1164A0AD6C}">
      <dgm:prSet/>
      <dgm:spPr/>
      <dgm:t>
        <a:bodyPr/>
        <a:lstStyle/>
        <a:p>
          <a:endParaRPr lang="en-US"/>
        </a:p>
      </dgm:t>
    </dgm:pt>
    <dgm:pt modelId="{DA800222-4EA2-4CAA-8C2F-E7840C1A5443}" type="sibTrans" cxnId="{C53E2FEB-A543-4F84-935F-FD1164A0AD6C}">
      <dgm:prSet/>
      <dgm:spPr/>
      <dgm:t>
        <a:bodyPr/>
        <a:lstStyle/>
        <a:p>
          <a:endParaRPr lang="en-US"/>
        </a:p>
      </dgm:t>
    </dgm:pt>
    <dgm:pt modelId="{D1CE1EF8-D7A1-488D-8D9D-FA1CFE8DDE16}">
      <dgm:prSet/>
      <dgm:spPr/>
      <dgm:t>
        <a:bodyPr/>
        <a:lstStyle/>
        <a:p>
          <a:r>
            <a:rPr lang="en-US"/>
            <a:t>Reserved</a:t>
          </a:r>
        </a:p>
      </dgm:t>
    </dgm:pt>
    <dgm:pt modelId="{B88E8201-4651-459C-B30E-20D61A05F3AC}" type="parTrans" cxnId="{7AF27FB1-2FCE-471A-BDB6-E094610AA92C}">
      <dgm:prSet/>
      <dgm:spPr/>
      <dgm:t>
        <a:bodyPr/>
        <a:lstStyle/>
        <a:p>
          <a:endParaRPr lang="en-US"/>
        </a:p>
      </dgm:t>
    </dgm:pt>
    <dgm:pt modelId="{3C590EC9-59D4-406C-BE29-E7CDFF9E2E57}" type="sibTrans" cxnId="{7AF27FB1-2FCE-471A-BDB6-E094610AA92C}">
      <dgm:prSet/>
      <dgm:spPr/>
      <dgm:t>
        <a:bodyPr/>
        <a:lstStyle/>
        <a:p>
          <a:endParaRPr lang="en-US"/>
        </a:p>
      </dgm:t>
    </dgm:pt>
    <dgm:pt modelId="{9366C5AA-475D-47EA-8AB5-19B0D0906457}">
      <dgm:prSet/>
      <dgm:spPr/>
      <dgm:t>
        <a:bodyPr/>
        <a:lstStyle/>
        <a:p>
          <a:r>
            <a:rPr lang="en-US"/>
            <a:t>Perceptive</a:t>
          </a:r>
        </a:p>
      </dgm:t>
    </dgm:pt>
    <dgm:pt modelId="{93615A8A-A0A9-4E9A-A581-3D8D1F913B61}" type="parTrans" cxnId="{34F22DBC-7D9B-40D9-8335-214698AA1862}">
      <dgm:prSet/>
      <dgm:spPr/>
      <dgm:t>
        <a:bodyPr/>
        <a:lstStyle/>
        <a:p>
          <a:endParaRPr lang="en-US"/>
        </a:p>
      </dgm:t>
    </dgm:pt>
    <dgm:pt modelId="{2C81F7B9-1F08-4C18-B427-F13536F60F4F}" type="sibTrans" cxnId="{34F22DBC-7D9B-40D9-8335-214698AA1862}">
      <dgm:prSet/>
      <dgm:spPr/>
      <dgm:t>
        <a:bodyPr/>
        <a:lstStyle/>
        <a:p>
          <a:endParaRPr lang="en-US"/>
        </a:p>
      </dgm:t>
    </dgm:pt>
    <dgm:pt modelId="{17EE3F32-29E9-42FA-8657-BDD647015E9A}">
      <dgm:prSet/>
      <dgm:spPr/>
      <dgm:t>
        <a:bodyPr/>
        <a:lstStyle/>
        <a:p>
          <a:r>
            <a:rPr lang="en-US"/>
            <a:t>Perfectionist</a:t>
          </a:r>
        </a:p>
      </dgm:t>
    </dgm:pt>
    <dgm:pt modelId="{60CE46CE-3DAE-4E26-BBE8-28FD4FC22D2B}" type="parTrans" cxnId="{A726BAB4-CE16-4A47-8FE5-0B9787DD7122}">
      <dgm:prSet/>
      <dgm:spPr/>
      <dgm:t>
        <a:bodyPr/>
        <a:lstStyle/>
        <a:p>
          <a:endParaRPr lang="en-US"/>
        </a:p>
      </dgm:t>
    </dgm:pt>
    <dgm:pt modelId="{E45352C6-86DE-4AC7-B62F-812ABB2A02DC}" type="sibTrans" cxnId="{A726BAB4-CE16-4A47-8FE5-0B9787DD7122}">
      <dgm:prSet/>
      <dgm:spPr/>
      <dgm:t>
        <a:bodyPr/>
        <a:lstStyle/>
        <a:p>
          <a:endParaRPr lang="en-US"/>
        </a:p>
      </dgm:t>
    </dgm:pt>
    <dgm:pt modelId="{51B51915-067B-4D17-935A-D643516DE023}">
      <dgm:prSet/>
      <dgm:spPr/>
      <dgm:t>
        <a:bodyPr/>
        <a:lstStyle/>
        <a:p>
          <a:r>
            <a:rPr lang="en-US"/>
            <a:t>Observant</a:t>
          </a:r>
        </a:p>
      </dgm:t>
    </dgm:pt>
    <dgm:pt modelId="{7C4AEA1E-BF21-4FFA-91DB-636BF643A7E6}" type="parTrans" cxnId="{AE8C170C-8758-4709-957D-7F4CA7ED38AF}">
      <dgm:prSet/>
      <dgm:spPr/>
      <dgm:t>
        <a:bodyPr/>
        <a:lstStyle/>
        <a:p>
          <a:endParaRPr lang="en-US"/>
        </a:p>
      </dgm:t>
    </dgm:pt>
    <dgm:pt modelId="{FBFC8086-C318-43A1-A300-4F05FEBF2F58}" type="sibTrans" cxnId="{AE8C170C-8758-4709-957D-7F4CA7ED38AF}">
      <dgm:prSet/>
      <dgm:spPr/>
      <dgm:t>
        <a:bodyPr/>
        <a:lstStyle/>
        <a:p>
          <a:endParaRPr lang="en-US"/>
        </a:p>
      </dgm:t>
    </dgm:pt>
    <dgm:pt modelId="{5A8346E0-AA8E-48BB-9875-282559270073}">
      <dgm:prSet/>
      <dgm:spPr/>
      <dgm:t>
        <a:bodyPr/>
        <a:lstStyle/>
        <a:p>
          <a:r>
            <a:rPr lang="en-US"/>
            <a:t>Detailed</a:t>
          </a:r>
        </a:p>
      </dgm:t>
    </dgm:pt>
    <dgm:pt modelId="{0FCC20B9-51AC-46BB-AA6B-426470079CFF}" type="parTrans" cxnId="{A8A609A7-2074-4318-A0F2-A39882296A00}">
      <dgm:prSet/>
      <dgm:spPr/>
      <dgm:t>
        <a:bodyPr/>
        <a:lstStyle/>
        <a:p>
          <a:endParaRPr lang="en-US"/>
        </a:p>
      </dgm:t>
    </dgm:pt>
    <dgm:pt modelId="{61AC3B3D-C623-492C-A507-7192EC54C5B1}" type="sibTrans" cxnId="{A8A609A7-2074-4318-A0F2-A39882296A00}">
      <dgm:prSet/>
      <dgm:spPr/>
      <dgm:t>
        <a:bodyPr/>
        <a:lstStyle/>
        <a:p>
          <a:endParaRPr lang="en-US"/>
        </a:p>
      </dgm:t>
    </dgm:pt>
    <dgm:pt modelId="{61A7A04E-625B-448A-A244-D729ED705EA4}">
      <dgm:prSet/>
      <dgm:spPr/>
      <dgm:t>
        <a:bodyPr/>
        <a:lstStyle/>
        <a:p>
          <a:r>
            <a:rPr lang="en-US"/>
            <a:t>Responsible</a:t>
          </a:r>
        </a:p>
      </dgm:t>
    </dgm:pt>
    <dgm:pt modelId="{3AF6780D-06EB-4EB7-BD0E-E09FD163EAAF}" type="parTrans" cxnId="{DB9E2319-027B-4E5A-BA68-46AA442E137C}">
      <dgm:prSet/>
      <dgm:spPr/>
      <dgm:t>
        <a:bodyPr/>
        <a:lstStyle/>
        <a:p>
          <a:endParaRPr lang="en-US"/>
        </a:p>
      </dgm:t>
    </dgm:pt>
    <dgm:pt modelId="{3B12E012-675E-4E76-B991-FE590E514C2A}" type="sibTrans" cxnId="{DB9E2319-027B-4E5A-BA68-46AA442E137C}">
      <dgm:prSet/>
      <dgm:spPr/>
      <dgm:t>
        <a:bodyPr/>
        <a:lstStyle/>
        <a:p>
          <a:endParaRPr lang="en-US"/>
        </a:p>
      </dgm:t>
    </dgm:pt>
    <dgm:pt modelId="{BDB3F418-732C-4FC2-A905-52E345BDB516}">
      <dgm:prSet/>
      <dgm:spPr/>
      <dgm:t>
        <a:bodyPr/>
        <a:lstStyle/>
        <a:p>
          <a:r>
            <a:rPr lang="en-US"/>
            <a:t>Hardworking</a:t>
          </a:r>
        </a:p>
      </dgm:t>
    </dgm:pt>
    <dgm:pt modelId="{2F409C8C-EA10-4F58-A365-8020AE0283A6}" type="parTrans" cxnId="{4E0C62E7-CAEB-41A0-A159-FDF20BE5EBF3}">
      <dgm:prSet/>
      <dgm:spPr/>
      <dgm:t>
        <a:bodyPr/>
        <a:lstStyle/>
        <a:p>
          <a:endParaRPr lang="en-US"/>
        </a:p>
      </dgm:t>
    </dgm:pt>
    <dgm:pt modelId="{32907FBB-9D49-4361-9910-78B615710A0D}" type="sibTrans" cxnId="{4E0C62E7-CAEB-41A0-A159-FDF20BE5EBF3}">
      <dgm:prSet/>
      <dgm:spPr/>
      <dgm:t>
        <a:bodyPr/>
        <a:lstStyle/>
        <a:p>
          <a:endParaRPr lang="en-US"/>
        </a:p>
      </dgm:t>
    </dgm:pt>
    <dgm:pt modelId="{44C04940-95E6-41EB-A7BA-F1893C093832}">
      <dgm:prSet/>
      <dgm:spPr/>
      <dgm:t>
        <a:bodyPr/>
        <a:lstStyle/>
        <a:p>
          <a:r>
            <a:rPr lang="en-US"/>
            <a:t>Motivated</a:t>
          </a:r>
        </a:p>
      </dgm:t>
    </dgm:pt>
    <dgm:pt modelId="{3AEA10D9-B3C0-46B6-9680-00F27162B31C}" type="parTrans" cxnId="{61A5F741-D661-4775-9095-FFB9EB55430A}">
      <dgm:prSet/>
      <dgm:spPr/>
      <dgm:t>
        <a:bodyPr/>
        <a:lstStyle/>
        <a:p>
          <a:endParaRPr lang="en-US"/>
        </a:p>
      </dgm:t>
    </dgm:pt>
    <dgm:pt modelId="{B6B00906-B563-4E24-B240-528E1AE43BD9}" type="sibTrans" cxnId="{61A5F741-D661-4775-9095-FFB9EB55430A}">
      <dgm:prSet/>
      <dgm:spPr/>
      <dgm:t>
        <a:bodyPr/>
        <a:lstStyle/>
        <a:p>
          <a:endParaRPr lang="en-US"/>
        </a:p>
      </dgm:t>
    </dgm:pt>
    <dgm:pt modelId="{49EB6BB1-93FD-4E24-947B-FE343BD3D2B1}">
      <dgm:prSet/>
      <dgm:spPr/>
      <dgm:t>
        <a:bodyPr/>
        <a:lstStyle/>
        <a:p>
          <a:r>
            <a:rPr lang="en-US"/>
            <a:t>Industrious</a:t>
          </a:r>
        </a:p>
      </dgm:t>
    </dgm:pt>
    <dgm:pt modelId="{44A6A745-80A2-4B84-B1CD-9F7E4710A4AA}" type="parTrans" cxnId="{28193E5D-5B78-4567-B16A-164E69251EA6}">
      <dgm:prSet/>
      <dgm:spPr/>
      <dgm:t>
        <a:bodyPr/>
        <a:lstStyle/>
        <a:p>
          <a:endParaRPr lang="en-US"/>
        </a:p>
      </dgm:t>
    </dgm:pt>
    <dgm:pt modelId="{920520EB-58BB-415A-89DC-B9CB1D20A99E}" type="sibTrans" cxnId="{28193E5D-5B78-4567-B16A-164E69251EA6}">
      <dgm:prSet/>
      <dgm:spPr/>
      <dgm:t>
        <a:bodyPr/>
        <a:lstStyle/>
        <a:p>
          <a:endParaRPr lang="en-US"/>
        </a:p>
      </dgm:t>
    </dgm:pt>
    <dgm:pt modelId="{D1434CFB-6E61-4A14-9F78-A5968C2F01F5}">
      <dgm:prSet/>
      <dgm:spPr/>
      <dgm:t>
        <a:bodyPr/>
        <a:lstStyle/>
        <a:p>
          <a:r>
            <a:rPr lang="en-US"/>
            <a:t>Independent</a:t>
          </a:r>
        </a:p>
      </dgm:t>
    </dgm:pt>
    <dgm:pt modelId="{B5974E8D-D835-4637-9088-61AB9EB1638E}" type="parTrans" cxnId="{79A5BCB0-67AB-4401-9CDD-0FC3D8D3C996}">
      <dgm:prSet/>
      <dgm:spPr/>
      <dgm:t>
        <a:bodyPr/>
        <a:lstStyle/>
        <a:p>
          <a:endParaRPr lang="en-US"/>
        </a:p>
      </dgm:t>
    </dgm:pt>
    <dgm:pt modelId="{302F734F-2360-4EE5-948B-0F2848879E1B}" type="sibTrans" cxnId="{79A5BCB0-67AB-4401-9CDD-0FC3D8D3C996}">
      <dgm:prSet/>
      <dgm:spPr/>
      <dgm:t>
        <a:bodyPr/>
        <a:lstStyle/>
        <a:p>
          <a:endParaRPr lang="en-US"/>
        </a:p>
      </dgm:t>
    </dgm:pt>
    <dgm:pt modelId="{9076890A-8DF8-4827-A90E-107227DBAF70}">
      <dgm:prSet/>
      <dgm:spPr/>
      <dgm:t>
        <a:bodyPr/>
        <a:lstStyle/>
        <a:p>
          <a:r>
            <a:rPr lang="en-US"/>
            <a:t>Advanced in their learning</a:t>
          </a:r>
        </a:p>
      </dgm:t>
    </dgm:pt>
    <dgm:pt modelId="{086E0087-1DF5-4E9E-A639-91C7594EEC3D}" type="parTrans" cxnId="{E8BB4E80-3798-43A9-962B-7E59964FC4F8}">
      <dgm:prSet/>
      <dgm:spPr/>
      <dgm:t>
        <a:bodyPr/>
        <a:lstStyle/>
        <a:p>
          <a:endParaRPr lang="en-US"/>
        </a:p>
      </dgm:t>
    </dgm:pt>
    <dgm:pt modelId="{B7357EF7-3AF3-4745-9A4B-5127DFC9DAA7}" type="sibTrans" cxnId="{E8BB4E80-3798-43A9-962B-7E59964FC4F8}">
      <dgm:prSet/>
      <dgm:spPr/>
      <dgm:t>
        <a:bodyPr/>
        <a:lstStyle/>
        <a:p>
          <a:endParaRPr lang="en-US"/>
        </a:p>
      </dgm:t>
    </dgm:pt>
    <dgm:pt modelId="{7B87C19D-854A-48BA-A3FA-22B181A100CD}">
      <dgm:prSet/>
      <dgm:spPr/>
      <dgm:t>
        <a:bodyPr/>
        <a:lstStyle/>
        <a:p>
          <a:r>
            <a:rPr lang="en-US"/>
            <a:t>Thrives on challenges</a:t>
          </a:r>
        </a:p>
      </dgm:t>
    </dgm:pt>
    <dgm:pt modelId="{45AF0CF6-3B15-43A2-B72F-E878D4A5E700}" type="parTrans" cxnId="{00764EC9-E6E8-400A-91F1-27089D6E9E86}">
      <dgm:prSet/>
      <dgm:spPr/>
      <dgm:t>
        <a:bodyPr/>
        <a:lstStyle/>
        <a:p>
          <a:endParaRPr lang="en-US"/>
        </a:p>
      </dgm:t>
    </dgm:pt>
    <dgm:pt modelId="{DA0B057A-E01A-4859-A2F7-EA6C3B97B581}" type="sibTrans" cxnId="{00764EC9-E6E8-400A-91F1-27089D6E9E86}">
      <dgm:prSet/>
      <dgm:spPr/>
      <dgm:t>
        <a:bodyPr/>
        <a:lstStyle/>
        <a:p>
          <a:endParaRPr lang="en-US"/>
        </a:p>
      </dgm:t>
    </dgm:pt>
    <dgm:pt modelId="{037CE5A7-1417-4492-B832-EE8C8D55855F}">
      <dgm:prSet/>
      <dgm:spPr/>
      <dgm:t>
        <a:bodyPr/>
        <a:lstStyle/>
        <a:p>
          <a:r>
            <a:rPr lang="en-US"/>
            <a:t>Fast learner</a:t>
          </a:r>
        </a:p>
      </dgm:t>
    </dgm:pt>
    <dgm:pt modelId="{9FCB906B-5912-45EA-95FA-B19901C6F198}" type="parTrans" cxnId="{7DD4DB62-8682-4BC9-A01F-8164BEFE796E}">
      <dgm:prSet/>
      <dgm:spPr/>
      <dgm:t>
        <a:bodyPr/>
        <a:lstStyle/>
        <a:p>
          <a:endParaRPr lang="en-US"/>
        </a:p>
      </dgm:t>
    </dgm:pt>
    <dgm:pt modelId="{1824144B-8AB6-4291-80A7-4C048DACF789}" type="sibTrans" cxnId="{7DD4DB62-8682-4BC9-A01F-8164BEFE796E}">
      <dgm:prSet/>
      <dgm:spPr/>
      <dgm:t>
        <a:bodyPr/>
        <a:lstStyle/>
        <a:p>
          <a:endParaRPr lang="en-US"/>
        </a:p>
      </dgm:t>
    </dgm:pt>
    <dgm:pt modelId="{027A3E1A-CE14-4BD8-A251-C89CF59C700C}">
      <dgm:prSet/>
      <dgm:spPr/>
      <dgm:t>
        <a:bodyPr/>
        <a:lstStyle/>
        <a:p>
          <a:r>
            <a:rPr lang="en-US"/>
            <a:t>Flexible</a:t>
          </a:r>
        </a:p>
      </dgm:t>
    </dgm:pt>
    <dgm:pt modelId="{CA6D7C8F-9E89-439E-8B0C-DA7E289AF730}" type="parTrans" cxnId="{56530CE2-EBFC-476B-A96F-A6A13D0EAC89}">
      <dgm:prSet/>
      <dgm:spPr/>
      <dgm:t>
        <a:bodyPr/>
        <a:lstStyle/>
        <a:p>
          <a:endParaRPr lang="en-US"/>
        </a:p>
      </dgm:t>
    </dgm:pt>
    <dgm:pt modelId="{D47813E2-307A-48C3-AB24-F55968FFEAA5}" type="sibTrans" cxnId="{56530CE2-EBFC-476B-A96F-A6A13D0EAC89}">
      <dgm:prSet/>
      <dgm:spPr/>
      <dgm:t>
        <a:bodyPr/>
        <a:lstStyle/>
        <a:p>
          <a:endParaRPr lang="en-US"/>
        </a:p>
      </dgm:t>
    </dgm:pt>
    <dgm:pt modelId="{17F2515A-D4AD-45E6-8E10-DAE1EF49299B}">
      <dgm:prSet/>
      <dgm:spPr/>
      <dgm:t>
        <a:bodyPr/>
        <a:lstStyle/>
        <a:p>
          <a:r>
            <a:rPr lang="en-US"/>
            <a:t>Fearless</a:t>
          </a:r>
        </a:p>
      </dgm:t>
    </dgm:pt>
    <dgm:pt modelId="{6BAC06C3-BB07-4260-A3AC-C02974BBBB0E}" type="parTrans" cxnId="{24C48985-63B8-46AD-AED4-C8C07135A822}">
      <dgm:prSet/>
      <dgm:spPr/>
      <dgm:t>
        <a:bodyPr/>
        <a:lstStyle/>
        <a:p>
          <a:endParaRPr lang="en-US"/>
        </a:p>
      </dgm:t>
    </dgm:pt>
    <dgm:pt modelId="{21C27D1F-DA91-460B-8B79-7FAD38E06EF5}" type="sibTrans" cxnId="{24C48985-63B8-46AD-AED4-C8C07135A822}">
      <dgm:prSet/>
      <dgm:spPr/>
      <dgm:t>
        <a:bodyPr/>
        <a:lstStyle/>
        <a:p>
          <a:endParaRPr lang="en-US"/>
        </a:p>
      </dgm:t>
    </dgm:pt>
    <dgm:pt modelId="{9F63BF64-7A7C-47CE-B1A4-1A59CD5E7D2E}">
      <dgm:prSet/>
      <dgm:spPr/>
      <dgm:t>
        <a:bodyPr/>
        <a:lstStyle/>
        <a:p>
          <a:r>
            <a:rPr lang="en-US"/>
            <a:t>Courageous</a:t>
          </a:r>
        </a:p>
      </dgm:t>
    </dgm:pt>
    <dgm:pt modelId="{71A53040-602B-4D18-A45C-DB53154DF06E}" type="parTrans" cxnId="{7267A334-F5EB-4757-BBAE-7CCD284194D2}">
      <dgm:prSet/>
      <dgm:spPr/>
      <dgm:t>
        <a:bodyPr/>
        <a:lstStyle/>
        <a:p>
          <a:endParaRPr lang="en-US"/>
        </a:p>
      </dgm:t>
    </dgm:pt>
    <dgm:pt modelId="{5A54BADA-C22E-4C64-8C56-C3AC7B3641A2}" type="sibTrans" cxnId="{7267A334-F5EB-4757-BBAE-7CCD284194D2}">
      <dgm:prSet/>
      <dgm:spPr/>
      <dgm:t>
        <a:bodyPr/>
        <a:lstStyle/>
        <a:p>
          <a:endParaRPr lang="en-US"/>
        </a:p>
      </dgm:t>
    </dgm:pt>
    <dgm:pt modelId="{CE7CE8FA-4C42-4335-A6EA-6DFC6B9E21BA}">
      <dgm:prSet/>
      <dgm:spPr/>
      <dgm:t>
        <a:bodyPr/>
        <a:lstStyle/>
        <a:p>
          <a:r>
            <a:rPr lang="en-US"/>
            <a:t>Fierce</a:t>
          </a:r>
        </a:p>
      </dgm:t>
    </dgm:pt>
    <dgm:pt modelId="{0D1613B0-13CC-4950-9F98-4DE28550475D}" type="parTrans" cxnId="{921C6AC6-1E83-4131-8A09-B0F830DE1C6C}">
      <dgm:prSet/>
      <dgm:spPr/>
      <dgm:t>
        <a:bodyPr/>
        <a:lstStyle/>
        <a:p>
          <a:endParaRPr lang="en-US"/>
        </a:p>
      </dgm:t>
    </dgm:pt>
    <dgm:pt modelId="{2973139D-92CD-44AD-A21E-9EC5C8CF2E72}" type="sibTrans" cxnId="{921C6AC6-1E83-4131-8A09-B0F830DE1C6C}">
      <dgm:prSet/>
      <dgm:spPr/>
      <dgm:t>
        <a:bodyPr/>
        <a:lstStyle/>
        <a:p>
          <a:endParaRPr lang="en-US"/>
        </a:p>
      </dgm:t>
    </dgm:pt>
    <dgm:pt modelId="{BAA81F1E-A7C6-4013-AB94-77B3F767A47F}">
      <dgm:prSet/>
      <dgm:spPr/>
      <dgm:t>
        <a:bodyPr/>
        <a:lstStyle/>
        <a:p>
          <a:r>
            <a:rPr lang="en-US"/>
            <a:t>Gutsy</a:t>
          </a:r>
        </a:p>
      </dgm:t>
    </dgm:pt>
    <dgm:pt modelId="{A70EDA3A-5FB4-4AA0-A089-372C09E09255}" type="parTrans" cxnId="{6A3E0AAD-B3CF-4D67-BCBA-C7332BEC2B5F}">
      <dgm:prSet/>
      <dgm:spPr/>
      <dgm:t>
        <a:bodyPr/>
        <a:lstStyle/>
        <a:p>
          <a:endParaRPr lang="en-US"/>
        </a:p>
      </dgm:t>
    </dgm:pt>
    <dgm:pt modelId="{9410904B-D9EE-48EB-8141-432FC2697B9B}" type="sibTrans" cxnId="{6A3E0AAD-B3CF-4D67-BCBA-C7332BEC2B5F}">
      <dgm:prSet/>
      <dgm:spPr/>
      <dgm:t>
        <a:bodyPr/>
        <a:lstStyle/>
        <a:p>
          <a:endParaRPr lang="en-US"/>
        </a:p>
      </dgm:t>
    </dgm:pt>
    <dgm:pt modelId="{ABD9CCF0-D049-4A0C-9ECE-D7782FDBD23F}">
      <dgm:prSet/>
      <dgm:spPr/>
      <dgm:t>
        <a:bodyPr/>
        <a:lstStyle/>
        <a:p>
          <a:r>
            <a:rPr lang="en-US"/>
            <a:t>Spirited</a:t>
          </a:r>
        </a:p>
      </dgm:t>
    </dgm:pt>
    <dgm:pt modelId="{C96CFC09-7CBF-4F5E-A880-B7D2412E5B0E}" type="parTrans" cxnId="{B55B5797-E4CA-4A78-8D1C-16C1C8C9035E}">
      <dgm:prSet/>
      <dgm:spPr/>
      <dgm:t>
        <a:bodyPr/>
        <a:lstStyle/>
        <a:p>
          <a:endParaRPr lang="en-US"/>
        </a:p>
      </dgm:t>
    </dgm:pt>
    <dgm:pt modelId="{BA04ED34-7726-4215-A28A-72BB108C6232}" type="sibTrans" cxnId="{B55B5797-E4CA-4A78-8D1C-16C1C8C9035E}">
      <dgm:prSet/>
      <dgm:spPr/>
      <dgm:t>
        <a:bodyPr/>
        <a:lstStyle/>
        <a:p>
          <a:endParaRPr lang="en-US"/>
        </a:p>
      </dgm:t>
    </dgm:pt>
    <dgm:pt modelId="{8C0A9BB1-D625-4940-BAC0-2C3029FF0204}">
      <dgm:prSet/>
      <dgm:spPr/>
      <dgm:t>
        <a:bodyPr/>
        <a:lstStyle/>
        <a:p>
          <a:r>
            <a:rPr lang="en-US"/>
            <a:t>Tough</a:t>
          </a:r>
        </a:p>
      </dgm:t>
    </dgm:pt>
    <dgm:pt modelId="{DE20057D-98A0-4E1C-9CE9-51115FC6729F}" type="parTrans" cxnId="{D5D44F3A-10D0-4D99-B957-F15D41247631}">
      <dgm:prSet/>
      <dgm:spPr/>
      <dgm:t>
        <a:bodyPr/>
        <a:lstStyle/>
        <a:p>
          <a:endParaRPr lang="en-US"/>
        </a:p>
      </dgm:t>
    </dgm:pt>
    <dgm:pt modelId="{AB53CEA6-2F7E-4BEE-B03E-DA221DEE3522}" type="sibTrans" cxnId="{D5D44F3A-10D0-4D99-B957-F15D41247631}">
      <dgm:prSet/>
      <dgm:spPr/>
      <dgm:t>
        <a:bodyPr/>
        <a:lstStyle/>
        <a:p>
          <a:endParaRPr lang="en-US"/>
        </a:p>
      </dgm:t>
    </dgm:pt>
    <dgm:pt modelId="{1D1AD7A3-D2AC-4F42-A49E-514060CBD5CF}" type="pres">
      <dgm:prSet presAssocID="{D87078CA-0FAD-4F16-BE3B-4C0F5C3D5648}" presName="Name0" presStyleCnt="0">
        <dgm:presLayoutVars>
          <dgm:dir/>
          <dgm:resizeHandles val="exact"/>
        </dgm:presLayoutVars>
      </dgm:prSet>
      <dgm:spPr/>
    </dgm:pt>
    <dgm:pt modelId="{C76D8DBB-C2B5-47E9-B081-C874A337D149}" type="pres">
      <dgm:prSet presAssocID="{CF76C195-0872-4FBD-B274-443E63DB257E}" presName="node" presStyleLbl="node1" presStyleIdx="0" presStyleCnt="29">
        <dgm:presLayoutVars>
          <dgm:bulletEnabled val="1"/>
        </dgm:presLayoutVars>
      </dgm:prSet>
      <dgm:spPr/>
    </dgm:pt>
    <dgm:pt modelId="{61ECD7E7-7F74-4C0E-9A8C-51E107EFD83F}" type="pres">
      <dgm:prSet presAssocID="{E69C1C4D-E718-40D0-A305-B343D68DF702}" presName="sibTrans" presStyleLbl="sibTrans1D1" presStyleIdx="0" presStyleCnt="28"/>
      <dgm:spPr/>
    </dgm:pt>
    <dgm:pt modelId="{4D88CD3A-6BDC-4FEA-A81C-E69BADAC5DE7}" type="pres">
      <dgm:prSet presAssocID="{E69C1C4D-E718-40D0-A305-B343D68DF702}" presName="connectorText" presStyleLbl="sibTrans1D1" presStyleIdx="0" presStyleCnt="28"/>
      <dgm:spPr/>
    </dgm:pt>
    <dgm:pt modelId="{968C4E74-E1D2-4147-ABC5-DF508F348777}" type="pres">
      <dgm:prSet presAssocID="{B02CB604-0CC8-4CF3-8266-3BDEBB00EA57}" presName="node" presStyleLbl="node1" presStyleIdx="1" presStyleCnt="29">
        <dgm:presLayoutVars>
          <dgm:bulletEnabled val="1"/>
        </dgm:presLayoutVars>
      </dgm:prSet>
      <dgm:spPr/>
    </dgm:pt>
    <dgm:pt modelId="{9205652C-80C6-4E1B-9319-D37C3D29423A}" type="pres">
      <dgm:prSet presAssocID="{80DEA8A9-E271-4781-A26B-8179B6CA3CDC}" presName="sibTrans" presStyleLbl="sibTrans1D1" presStyleIdx="1" presStyleCnt="28"/>
      <dgm:spPr/>
    </dgm:pt>
    <dgm:pt modelId="{B078C475-861C-4651-AA6C-872E7569FCA1}" type="pres">
      <dgm:prSet presAssocID="{80DEA8A9-E271-4781-A26B-8179B6CA3CDC}" presName="connectorText" presStyleLbl="sibTrans1D1" presStyleIdx="1" presStyleCnt="28"/>
      <dgm:spPr/>
    </dgm:pt>
    <dgm:pt modelId="{683443EF-09E4-4F25-8907-AB4D4A0B3D85}" type="pres">
      <dgm:prSet presAssocID="{08ED399D-4327-4F71-AF65-F7D1ABC90C73}" presName="node" presStyleLbl="node1" presStyleIdx="2" presStyleCnt="29">
        <dgm:presLayoutVars>
          <dgm:bulletEnabled val="1"/>
        </dgm:presLayoutVars>
      </dgm:prSet>
      <dgm:spPr/>
    </dgm:pt>
    <dgm:pt modelId="{8C76B209-A967-4980-B4BB-8CC8B13F49A2}" type="pres">
      <dgm:prSet presAssocID="{6AA7EFC3-029F-4224-904E-A8398A34AA21}" presName="sibTrans" presStyleLbl="sibTrans1D1" presStyleIdx="2" presStyleCnt="28"/>
      <dgm:spPr/>
    </dgm:pt>
    <dgm:pt modelId="{23B36506-B51D-43D3-BB9C-57EC201F1223}" type="pres">
      <dgm:prSet presAssocID="{6AA7EFC3-029F-4224-904E-A8398A34AA21}" presName="connectorText" presStyleLbl="sibTrans1D1" presStyleIdx="2" presStyleCnt="28"/>
      <dgm:spPr/>
    </dgm:pt>
    <dgm:pt modelId="{72A4E407-AB1E-4A1A-A9CD-858374BB0D89}" type="pres">
      <dgm:prSet presAssocID="{77D632F0-B559-46CC-AE13-21BCE2491C58}" presName="node" presStyleLbl="node1" presStyleIdx="3" presStyleCnt="29">
        <dgm:presLayoutVars>
          <dgm:bulletEnabled val="1"/>
        </dgm:presLayoutVars>
      </dgm:prSet>
      <dgm:spPr/>
    </dgm:pt>
    <dgm:pt modelId="{6C448266-0C9E-4077-9DCA-81FEACDA0C19}" type="pres">
      <dgm:prSet presAssocID="{F4984510-8A1E-46AB-B782-737B4383F0D6}" presName="sibTrans" presStyleLbl="sibTrans1D1" presStyleIdx="3" presStyleCnt="28"/>
      <dgm:spPr/>
    </dgm:pt>
    <dgm:pt modelId="{2B457454-4A66-4694-B69D-C8327D77D0FF}" type="pres">
      <dgm:prSet presAssocID="{F4984510-8A1E-46AB-B782-737B4383F0D6}" presName="connectorText" presStyleLbl="sibTrans1D1" presStyleIdx="3" presStyleCnt="28"/>
      <dgm:spPr/>
    </dgm:pt>
    <dgm:pt modelId="{4EEF1055-6D7E-4E75-8F22-5AC423DD7139}" type="pres">
      <dgm:prSet presAssocID="{392B5A4B-5301-42EE-A555-4163755DA775}" presName="node" presStyleLbl="node1" presStyleIdx="4" presStyleCnt="29">
        <dgm:presLayoutVars>
          <dgm:bulletEnabled val="1"/>
        </dgm:presLayoutVars>
      </dgm:prSet>
      <dgm:spPr/>
    </dgm:pt>
    <dgm:pt modelId="{2BF1EF73-B916-4FB0-B5A7-7D8F1C680144}" type="pres">
      <dgm:prSet presAssocID="{A70F12D5-6CC5-47AA-AE11-AD7C47E1C73C}" presName="sibTrans" presStyleLbl="sibTrans1D1" presStyleIdx="4" presStyleCnt="28"/>
      <dgm:spPr/>
    </dgm:pt>
    <dgm:pt modelId="{A1D37D41-4B39-4747-9B99-63699E905746}" type="pres">
      <dgm:prSet presAssocID="{A70F12D5-6CC5-47AA-AE11-AD7C47E1C73C}" presName="connectorText" presStyleLbl="sibTrans1D1" presStyleIdx="4" presStyleCnt="28"/>
      <dgm:spPr/>
    </dgm:pt>
    <dgm:pt modelId="{3E1E0465-DB11-4C5E-ABB0-C03014628E98}" type="pres">
      <dgm:prSet presAssocID="{B587CCF0-3774-4DB9-9409-0A654F527CB0}" presName="node" presStyleLbl="node1" presStyleIdx="5" presStyleCnt="29">
        <dgm:presLayoutVars>
          <dgm:bulletEnabled val="1"/>
        </dgm:presLayoutVars>
      </dgm:prSet>
      <dgm:spPr/>
    </dgm:pt>
    <dgm:pt modelId="{FD2D2F09-98CD-44C5-8B64-C9B0CC2DE8A1}" type="pres">
      <dgm:prSet presAssocID="{5C65C31C-A832-4A58-93F8-F088A44E2D05}" presName="sibTrans" presStyleLbl="sibTrans1D1" presStyleIdx="5" presStyleCnt="28"/>
      <dgm:spPr/>
    </dgm:pt>
    <dgm:pt modelId="{3C450F98-7862-4E5D-BC5F-CF3117B01F60}" type="pres">
      <dgm:prSet presAssocID="{5C65C31C-A832-4A58-93F8-F088A44E2D05}" presName="connectorText" presStyleLbl="sibTrans1D1" presStyleIdx="5" presStyleCnt="28"/>
      <dgm:spPr/>
    </dgm:pt>
    <dgm:pt modelId="{370655BF-3E04-4A68-B280-C372C32D8633}" type="pres">
      <dgm:prSet presAssocID="{5F48BC85-7E47-44DB-88EA-FFFE5AA0EF48}" presName="node" presStyleLbl="node1" presStyleIdx="6" presStyleCnt="29">
        <dgm:presLayoutVars>
          <dgm:bulletEnabled val="1"/>
        </dgm:presLayoutVars>
      </dgm:prSet>
      <dgm:spPr/>
    </dgm:pt>
    <dgm:pt modelId="{B3DD1501-B8FE-412B-BAA2-87BCB1D3AA93}" type="pres">
      <dgm:prSet presAssocID="{F848B582-1A8F-4823-96EC-74EAC59BAAC9}" presName="sibTrans" presStyleLbl="sibTrans1D1" presStyleIdx="6" presStyleCnt="28"/>
      <dgm:spPr/>
    </dgm:pt>
    <dgm:pt modelId="{B31691B2-D9B1-4DB2-8179-28A79C9A2322}" type="pres">
      <dgm:prSet presAssocID="{F848B582-1A8F-4823-96EC-74EAC59BAAC9}" presName="connectorText" presStyleLbl="sibTrans1D1" presStyleIdx="6" presStyleCnt="28"/>
      <dgm:spPr/>
    </dgm:pt>
    <dgm:pt modelId="{0980B5C0-2607-4AFB-873A-6AFDFBD1167A}" type="pres">
      <dgm:prSet presAssocID="{A8FB9530-3DAB-407D-8187-77224AFC6992}" presName="node" presStyleLbl="node1" presStyleIdx="7" presStyleCnt="29">
        <dgm:presLayoutVars>
          <dgm:bulletEnabled val="1"/>
        </dgm:presLayoutVars>
      </dgm:prSet>
      <dgm:spPr/>
    </dgm:pt>
    <dgm:pt modelId="{2C3E43EC-09E9-40A4-BC57-F3380224A7A4}" type="pres">
      <dgm:prSet presAssocID="{ACBE4A52-A63E-40E4-AED4-8C08E43A322E}" presName="sibTrans" presStyleLbl="sibTrans1D1" presStyleIdx="7" presStyleCnt="28"/>
      <dgm:spPr/>
    </dgm:pt>
    <dgm:pt modelId="{31637078-65F6-4E88-BD54-E76FE4C83F58}" type="pres">
      <dgm:prSet presAssocID="{ACBE4A52-A63E-40E4-AED4-8C08E43A322E}" presName="connectorText" presStyleLbl="sibTrans1D1" presStyleIdx="7" presStyleCnt="28"/>
      <dgm:spPr/>
    </dgm:pt>
    <dgm:pt modelId="{8D14305A-492F-4D82-A07F-AE4D357CAC07}" type="pres">
      <dgm:prSet presAssocID="{4C350488-4FFC-497C-A3C6-5F5AEB3705E3}" presName="node" presStyleLbl="node1" presStyleIdx="8" presStyleCnt="29">
        <dgm:presLayoutVars>
          <dgm:bulletEnabled val="1"/>
        </dgm:presLayoutVars>
      </dgm:prSet>
      <dgm:spPr/>
    </dgm:pt>
    <dgm:pt modelId="{27CD2108-8A4E-4D63-9C73-BF7D50F3412B}" type="pres">
      <dgm:prSet presAssocID="{DA800222-4EA2-4CAA-8C2F-E7840C1A5443}" presName="sibTrans" presStyleLbl="sibTrans1D1" presStyleIdx="8" presStyleCnt="28"/>
      <dgm:spPr/>
    </dgm:pt>
    <dgm:pt modelId="{0B201CC4-42EB-4D9C-8431-319ABC351266}" type="pres">
      <dgm:prSet presAssocID="{DA800222-4EA2-4CAA-8C2F-E7840C1A5443}" presName="connectorText" presStyleLbl="sibTrans1D1" presStyleIdx="8" presStyleCnt="28"/>
      <dgm:spPr/>
    </dgm:pt>
    <dgm:pt modelId="{5CA68DA6-D00E-4D79-9E8E-6C278CEC0E18}" type="pres">
      <dgm:prSet presAssocID="{D1CE1EF8-D7A1-488D-8D9D-FA1CFE8DDE16}" presName="node" presStyleLbl="node1" presStyleIdx="9" presStyleCnt="29">
        <dgm:presLayoutVars>
          <dgm:bulletEnabled val="1"/>
        </dgm:presLayoutVars>
      </dgm:prSet>
      <dgm:spPr/>
    </dgm:pt>
    <dgm:pt modelId="{8240F0FE-3BB0-45F3-9F21-F2440998CF19}" type="pres">
      <dgm:prSet presAssocID="{3C590EC9-59D4-406C-BE29-E7CDFF9E2E57}" presName="sibTrans" presStyleLbl="sibTrans1D1" presStyleIdx="9" presStyleCnt="28"/>
      <dgm:spPr/>
    </dgm:pt>
    <dgm:pt modelId="{5D0A9E0F-8404-4161-95C2-9D2C8D65792F}" type="pres">
      <dgm:prSet presAssocID="{3C590EC9-59D4-406C-BE29-E7CDFF9E2E57}" presName="connectorText" presStyleLbl="sibTrans1D1" presStyleIdx="9" presStyleCnt="28"/>
      <dgm:spPr/>
    </dgm:pt>
    <dgm:pt modelId="{C23D0714-483D-4EA8-AC40-DD91B70AA47F}" type="pres">
      <dgm:prSet presAssocID="{9366C5AA-475D-47EA-8AB5-19B0D0906457}" presName="node" presStyleLbl="node1" presStyleIdx="10" presStyleCnt="29">
        <dgm:presLayoutVars>
          <dgm:bulletEnabled val="1"/>
        </dgm:presLayoutVars>
      </dgm:prSet>
      <dgm:spPr/>
    </dgm:pt>
    <dgm:pt modelId="{0193C9DC-1065-4B00-AE5B-051B6BE92FF0}" type="pres">
      <dgm:prSet presAssocID="{2C81F7B9-1F08-4C18-B427-F13536F60F4F}" presName="sibTrans" presStyleLbl="sibTrans1D1" presStyleIdx="10" presStyleCnt="28"/>
      <dgm:spPr/>
    </dgm:pt>
    <dgm:pt modelId="{0018A5AB-8B05-4DFA-B355-54F053E005A4}" type="pres">
      <dgm:prSet presAssocID="{2C81F7B9-1F08-4C18-B427-F13536F60F4F}" presName="connectorText" presStyleLbl="sibTrans1D1" presStyleIdx="10" presStyleCnt="28"/>
      <dgm:spPr/>
    </dgm:pt>
    <dgm:pt modelId="{1D23D4C1-9CE4-4BC2-8BD2-5134A03949E5}" type="pres">
      <dgm:prSet presAssocID="{17EE3F32-29E9-42FA-8657-BDD647015E9A}" presName="node" presStyleLbl="node1" presStyleIdx="11" presStyleCnt="29">
        <dgm:presLayoutVars>
          <dgm:bulletEnabled val="1"/>
        </dgm:presLayoutVars>
      </dgm:prSet>
      <dgm:spPr/>
    </dgm:pt>
    <dgm:pt modelId="{615B4364-C32C-420E-9E25-EF604366F9F2}" type="pres">
      <dgm:prSet presAssocID="{E45352C6-86DE-4AC7-B62F-812ABB2A02DC}" presName="sibTrans" presStyleLbl="sibTrans1D1" presStyleIdx="11" presStyleCnt="28"/>
      <dgm:spPr/>
    </dgm:pt>
    <dgm:pt modelId="{C9CC00BD-9A1C-4820-B070-95EE66E3C950}" type="pres">
      <dgm:prSet presAssocID="{E45352C6-86DE-4AC7-B62F-812ABB2A02DC}" presName="connectorText" presStyleLbl="sibTrans1D1" presStyleIdx="11" presStyleCnt="28"/>
      <dgm:spPr/>
    </dgm:pt>
    <dgm:pt modelId="{49C9EF56-084A-4511-84DE-E32B503E1855}" type="pres">
      <dgm:prSet presAssocID="{51B51915-067B-4D17-935A-D643516DE023}" presName="node" presStyleLbl="node1" presStyleIdx="12" presStyleCnt="29">
        <dgm:presLayoutVars>
          <dgm:bulletEnabled val="1"/>
        </dgm:presLayoutVars>
      </dgm:prSet>
      <dgm:spPr/>
    </dgm:pt>
    <dgm:pt modelId="{E89F043F-3A80-4CB6-893B-8E373B45CC83}" type="pres">
      <dgm:prSet presAssocID="{FBFC8086-C318-43A1-A300-4F05FEBF2F58}" presName="sibTrans" presStyleLbl="sibTrans1D1" presStyleIdx="12" presStyleCnt="28"/>
      <dgm:spPr/>
    </dgm:pt>
    <dgm:pt modelId="{A5EDA03E-02B3-48FC-AC11-D73CC1D2414F}" type="pres">
      <dgm:prSet presAssocID="{FBFC8086-C318-43A1-A300-4F05FEBF2F58}" presName="connectorText" presStyleLbl="sibTrans1D1" presStyleIdx="12" presStyleCnt="28"/>
      <dgm:spPr/>
    </dgm:pt>
    <dgm:pt modelId="{A3FC4EEB-2149-4779-9C5D-6D6E120B5586}" type="pres">
      <dgm:prSet presAssocID="{5A8346E0-AA8E-48BB-9875-282559270073}" presName="node" presStyleLbl="node1" presStyleIdx="13" presStyleCnt="29">
        <dgm:presLayoutVars>
          <dgm:bulletEnabled val="1"/>
        </dgm:presLayoutVars>
      </dgm:prSet>
      <dgm:spPr/>
    </dgm:pt>
    <dgm:pt modelId="{63E9FE6A-47E0-464C-9F22-61CFBB213D76}" type="pres">
      <dgm:prSet presAssocID="{61AC3B3D-C623-492C-A507-7192EC54C5B1}" presName="sibTrans" presStyleLbl="sibTrans1D1" presStyleIdx="13" presStyleCnt="28"/>
      <dgm:spPr/>
    </dgm:pt>
    <dgm:pt modelId="{6D85572B-8295-4326-8BD2-55BE89B63CEB}" type="pres">
      <dgm:prSet presAssocID="{61AC3B3D-C623-492C-A507-7192EC54C5B1}" presName="connectorText" presStyleLbl="sibTrans1D1" presStyleIdx="13" presStyleCnt="28"/>
      <dgm:spPr/>
    </dgm:pt>
    <dgm:pt modelId="{7827D6F8-00A0-4541-9ECD-8C018F052543}" type="pres">
      <dgm:prSet presAssocID="{61A7A04E-625B-448A-A244-D729ED705EA4}" presName="node" presStyleLbl="node1" presStyleIdx="14" presStyleCnt="29">
        <dgm:presLayoutVars>
          <dgm:bulletEnabled val="1"/>
        </dgm:presLayoutVars>
      </dgm:prSet>
      <dgm:spPr/>
    </dgm:pt>
    <dgm:pt modelId="{0BD3F942-A904-4A2B-A139-2536CA9420C9}" type="pres">
      <dgm:prSet presAssocID="{3B12E012-675E-4E76-B991-FE590E514C2A}" presName="sibTrans" presStyleLbl="sibTrans1D1" presStyleIdx="14" presStyleCnt="28"/>
      <dgm:spPr/>
    </dgm:pt>
    <dgm:pt modelId="{2F7A2FAA-D05A-4840-B6DF-04710681FEFB}" type="pres">
      <dgm:prSet presAssocID="{3B12E012-675E-4E76-B991-FE590E514C2A}" presName="connectorText" presStyleLbl="sibTrans1D1" presStyleIdx="14" presStyleCnt="28"/>
      <dgm:spPr/>
    </dgm:pt>
    <dgm:pt modelId="{003613D2-85D6-426A-94E6-1A444C453248}" type="pres">
      <dgm:prSet presAssocID="{BDB3F418-732C-4FC2-A905-52E345BDB516}" presName="node" presStyleLbl="node1" presStyleIdx="15" presStyleCnt="29">
        <dgm:presLayoutVars>
          <dgm:bulletEnabled val="1"/>
        </dgm:presLayoutVars>
      </dgm:prSet>
      <dgm:spPr/>
    </dgm:pt>
    <dgm:pt modelId="{E740DA4E-D9EB-4D3B-B96A-5ACF07C18318}" type="pres">
      <dgm:prSet presAssocID="{32907FBB-9D49-4361-9910-78B615710A0D}" presName="sibTrans" presStyleLbl="sibTrans1D1" presStyleIdx="15" presStyleCnt="28"/>
      <dgm:spPr/>
    </dgm:pt>
    <dgm:pt modelId="{BDFB8A43-BCBA-47E3-B33B-61EC66289159}" type="pres">
      <dgm:prSet presAssocID="{32907FBB-9D49-4361-9910-78B615710A0D}" presName="connectorText" presStyleLbl="sibTrans1D1" presStyleIdx="15" presStyleCnt="28"/>
      <dgm:spPr/>
    </dgm:pt>
    <dgm:pt modelId="{50C8700C-3118-48DA-9FFC-5F5D0676A0A5}" type="pres">
      <dgm:prSet presAssocID="{44C04940-95E6-41EB-A7BA-F1893C093832}" presName="node" presStyleLbl="node1" presStyleIdx="16" presStyleCnt="29">
        <dgm:presLayoutVars>
          <dgm:bulletEnabled val="1"/>
        </dgm:presLayoutVars>
      </dgm:prSet>
      <dgm:spPr/>
    </dgm:pt>
    <dgm:pt modelId="{22375562-5F06-4900-90A1-FEAD30315EA0}" type="pres">
      <dgm:prSet presAssocID="{B6B00906-B563-4E24-B240-528E1AE43BD9}" presName="sibTrans" presStyleLbl="sibTrans1D1" presStyleIdx="16" presStyleCnt="28"/>
      <dgm:spPr/>
    </dgm:pt>
    <dgm:pt modelId="{94565D76-559F-4B21-8DA0-01372CC43918}" type="pres">
      <dgm:prSet presAssocID="{B6B00906-B563-4E24-B240-528E1AE43BD9}" presName="connectorText" presStyleLbl="sibTrans1D1" presStyleIdx="16" presStyleCnt="28"/>
      <dgm:spPr/>
    </dgm:pt>
    <dgm:pt modelId="{97740569-8BF7-47A2-AB45-5B827018DC95}" type="pres">
      <dgm:prSet presAssocID="{49EB6BB1-93FD-4E24-947B-FE343BD3D2B1}" presName="node" presStyleLbl="node1" presStyleIdx="17" presStyleCnt="29">
        <dgm:presLayoutVars>
          <dgm:bulletEnabled val="1"/>
        </dgm:presLayoutVars>
      </dgm:prSet>
      <dgm:spPr/>
    </dgm:pt>
    <dgm:pt modelId="{AA79E1B4-F4BF-4574-BA57-6C8DEA5A5461}" type="pres">
      <dgm:prSet presAssocID="{920520EB-58BB-415A-89DC-B9CB1D20A99E}" presName="sibTrans" presStyleLbl="sibTrans1D1" presStyleIdx="17" presStyleCnt="28"/>
      <dgm:spPr/>
    </dgm:pt>
    <dgm:pt modelId="{A23185B3-3934-4E8F-9A9A-67D7DB4CE900}" type="pres">
      <dgm:prSet presAssocID="{920520EB-58BB-415A-89DC-B9CB1D20A99E}" presName="connectorText" presStyleLbl="sibTrans1D1" presStyleIdx="17" presStyleCnt="28"/>
      <dgm:spPr/>
    </dgm:pt>
    <dgm:pt modelId="{71EC9994-B554-4289-9E89-51F40DA9681E}" type="pres">
      <dgm:prSet presAssocID="{D1434CFB-6E61-4A14-9F78-A5968C2F01F5}" presName="node" presStyleLbl="node1" presStyleIdx="18" presStyleCnt="29">
        <dgm:presLayoutVars>
          <dgm:bulletEnabled val="1"/>
        </dgm:presLayoutVars>
      </dgm:prSet>
      <dgm:spPr/>
    </dgm:pt>
    <dgm:pt modelId="{F866B3F4-6A76-44D4-B3E1-15CF1086F542}" type="pres">
      <dgm:prSet presAssocID="{302F734F-2360-4EE5-948B-0F2848879E1B}" presName="sibTrans" presStyleLbl="sibTrans1D1" presStyleIdx="18" presStyleCnt="28"/>
      <dgm:spPr/>
    </dgm:pt>
    <dgm:pt modelId="{E33DE7D8-DAE8-4A58-84F9-7310D6EFBBA7}" type="pres">
      <dgm:prSet presAssocID="{302F734F-2360-4EE5-948B-0F2848879E1B}" presName="connectorText" presStyleLbl="sibTrans1D1" presStyleIdx="18" presStyleCnt="28"/>
      <dgm:spPr/>
    </dgm:pt>
    <dgm:pt modelId="{5A8274DD-9617-4F23-9CD9-BAED43FEE418}" type="pres">
      <dgm:prSet presAssocID="{9076890A-8DF8-4827-A90E-107227DBAF70}" presName="node" presStyleLbl="node1" presStyleIdx="19" presStyleCnt="29">
        <dgm:presLayoutVars>
          <dgm:bulletEnabled val="1"/>
        </dgm:presLayoutVars>
      </dgm:prSet>
      <dgm:spPr/>
    </dgm:pt>
    <dgm:pt modelId="{CB6CEB92-3F86-4373-B99E-26145B8628AF}" type="pres">
      <dgm:prSet presAssocID="{B7357EF7-3AF3-4745-9A4B-5127DFC9DAA7}" presName="sibTrans" presStyleLbl="sibTrans1D1" presStyleIdx="19" presStyleCnt="28"/>
      <dgm:spPr/>
    </dgm:pt>
    <dgm:pt modelId="{DD9507ED-1138-45F7-B13C-E7122F944D5A}" type="pres">
      <dgm:prSet presAssocID="{B7357EF7-3AF3-4745-9A4B-5127DFC9DAA7}" presName="connectorText" presStyleLbl="sibTrans1D1" presStyleIdx="19" presStyleCnt="28"/>
      <dgm:spPr/>
    </dgm:pt>
    <dgm:pt modelId="{47E29AB2-0589-4957-9CEE-EA99872F1DEE}" type="pres">
      <dgm:prSet presAssocID="{7B87C19D-854A-48BA-A3FA-22B181A100CD}" presName="node" presStyleLbl="node1" presStyleIdx="20" presStyleCnt="29">
        <dgm:presLayoutVars>
          <dgm:bulletEnabled val="1"/>
        </dgm:presLayoutVars>
      </dgm:prSet>
      <dgm:spPr/>
    </dgm:pt>
    <dgm:pt modelId="{A7E5521F-FF10-4AD8-975D-6F1C26920A8D}" type="pres">
      <dgm:prSet presAssocID="{DA0B057A-E01A-4859-A2F7-EA6C3B97B581}" presName="sibTrans" presStyleLbl="sibTrans1D1" presStyleIdx="20" presStyleCnt="28"/>
      <dgm:spPr/>
    </dgm:pt>
    <dgm:pt modelId="{91A402E8-FA96-40FF-A067-81BE84F7AD40}" type="pres">
      <dgm:prSet presAssocID="{DA0B057A-E01A-4859-A2F7-EA6C3B97B581}" presName="connectorText" presStyleLbl="sibTrans1D1" presStyleIdx="20" presStyleCnt="28"/>
      <dgm:spPr/>
    </dgm:pt>
    <dgm:pt modelId="{684212FA-0B97-4C72-911D-9D03EF73F196}" type="pres">
      <dgm:prSet presAssocID="{037CE5A7-1417-4492-B832-EE8C8D55855F}" presName="node" presStyleLbl="node1" presStyleIdx="21" presStyleCnt="29">
        <dgm:presLayoutVars>
          <dgm:bulletEnabled val="1"/>
        </dgm:presLayoutVars>
      </dgm:prSet>
      <dgm:spPr/>
    </dgm:pt>
    <dgm:pt modelId="{DCA289A1-A426-43AA-BA49-376035CEF7DF}" type="pres">
      <dgm:prSet presAssocID="{1824144B-8AB6-4291-80A7-4C048DACF789}" presName="sibTrans" presStyleLbl="sibTrans1D1" presStyleIdx="21" presStyleCnt="28"/>
      <dgm:spPr/>
    </dgm:pt>
    <dgm:pt modelId="{E8298F94-C487-4A8E-AD38-F5DAE5EC1B37}" type="pres">
      <dgm:prSet presAssocID="{1824144B-8AB6-4291-80A7-4C048DACF789}" presName="connectorText" presStyleLbl="sibTrans1D1" presStyleIdx="21" presStyleCnt="28"/>
      <dgm:spPr/>
    </dgm:pt>
    <dgm:pt modelId="{88CAACA5-3A7C-4C5A-BFDC-B10299595134}" type="pres">
      <dgm:prSet presAssocID="{027A3E1A-CE14-4BD8-A251-C89CF59C700C}" presName="node" presStyleLbl="node1" presStyleIdx="22" presStyleCnt="29">
        <dgm:presLayoutVars>
          <dgm:bulletEnabled val="1"/>
        </dgm:presLayoutVars>
      </dgm:prSet>
      <dgm:spPr/>
    </dgm:pt>
    <dgm:pt modelId="{C38B6614-6E5F-4446-923B-69FDC0D46309}" type="pres">
      <dgm:prSet presAssocID="{D47813E2-307A-48C3-AB24-F55968FFEAA5}" presName="sibTrans" presStyleLbl="sibTrans1D1" presStyleIdx="22" presStyleCnt="28"/>
      <dgm:spPr/>
    </dgm:pt>
    <dgm:pt modelId="{92EB8437-7DBF-48BA-BC35-C6DCDB950298}" type="pres">
      <dgm:prSet presAssocID="{D47813E2-307A-48C3-AB24-F55968FFEAA5}" presName="connectorText" presStyleLbl="sibTrans1D1" presStyleIdx="22" presStyleCnt="28"/>
      <dgm:spPr/>
    </dgm:pt>
    <dgm:pt modelId="{A7A68E54-13EF-46F1-80B6-9A8E763ED316}" type="pres">
      <dgm:prSet presAssocID="{17F2515A-D4AD-45E6-8E10-DAE1EF49299B}" presName="node" presStyleLbl="node1" presStyleIdx="23" presStyleCnt="29">
        <dgm:presLayoutVars>
          <dgm:bulletEnabled val="1"/>
        </dgm:presLayoutVars>
      </dgm:prSet>
      <dgm:spPr/>
    </dgm:pt>
    <dgm:pt modelId="{AFE2D351-FC65-44DB-9F2B-4C2AC3AF1902}" type="pres">
      <dgm:prSet presAssocID="{21C27D1F-DA91-460B-8B79-7FAD38E06EF5}" presName="sibTrans" presStyleLbl="sibTrans1D1" presStyleIdx="23" presStyleCnt="28"/>
      <dgm:spPr/>
    </dgm:pt>
    <dgm:pt modelId="{9476374E-1527-4A3E-859A-026A2164F5D7}" type="pres">
      <dgm:prSet presAssocID="{21C27D1F-DA91-460B-8B79-7FAD38E06EF5}" presName="connectorText" presStyleLbl="sibTrans1D1" presStyleIdx="23" presStyleCnt="28"/>
      <dgm:spPr/>
    </dgm:pt>
    <dgm:pt modelId="{EAE199C2-530C-4C99-A12A-EC472FFF1BA6}" type="pres">
      <dgm:prSet presAssocID="{9F63BF64-7A7C-47CE-B1A4-1A59CD5E7D2E}" presName="node" presStyleLbl="node1" presStyleIdx="24" presStyleCnt="29">
        <dgm:presLayoutVars>
          <dgm:bulletEnabled val="1"/>
        </dgm:presLayoutVars>
      </dgm:prSet>
      <dgm:spPr/>
    </dgm:pt>
    <dgm:pt modelId="{6564D321-7F46-4039-8975-A74B6791574F}" type="pres">
      <dgm:prSet presAssocID="{5A54BADA-C22E-4C64-8C56-C3AC7B3641A2}" presName="sibTrans" presStyleLbl="sibTrans1D1" presStyleIdx="24" presStyleCnt="28"/>
      <dgm:spPr/>
    </dgm:pt>
    <dgm:pt modelId="{FC6B59F8-996A-47C6-B791-E4280E7F9616}" type="pres">
      <dgm:prSet presAssocID="{5A54BADA-C22E-4C64-8C56-C3AC7B3641A2}" presName="connectorText" presStyleLbl="sibTrans1D1" presStyleIdx="24" presStyleCnt="28"/>
      <dgm:spPr/>
    </dgm:pt>
    <dgm:pt modelId="{C7D1DEE2-C1AF-4A21-8975-60C0AEE7E353}" type="pres">
      <dgm:prSet presAssocID="{CE7CE8FA-4C42-4335-A6EA-6DFC6B9E21BA}" presName="node" presStyleLbl="node1" presStyleIdx="25" presStyleCnt="29">
        <dgm:presLayoutVars>
          <dgm:bulletEnabled val="1"/>
        </dgm:presLayoutVars>
      </dgm:prSet>
      <dgm:spPr/>
    </dgm:pt>
    <dgm:pt modelId="{D4DCFB98-6162-46E9-BE63-86C5B957D83E}" type="pres">
      <dgm:prSet presAssocID="{2973139D-92CD-44AD-A21E-9EC5C8CF2E72}" presName="sibTrans" presStyleLbl="sibTrans1D1" presStyleIdx="25" presStyleCnt="28"/>
      <dgm:spPr/>
    </dgm:pt>
    <dgm:pt modelId="{5ADFB92E-CA12-466D-8555-FA34BBBC8A0D}" type="pres">
      <dgm:prSet presAssocID="{2973139D-92CD-44AD-A21E-9EC5C8CF2E72}" presName="connectorText" presStyleLbl="sibTrans1D1" presStyleIdx="25" presStyleCnt="28"/>
      <dgm:spPr/>
    </dgm:pt>
    <dgm:pt modelId="{FB1E8654-3B72-4BCF-B04B-E4F5EE74B249}" type="pres">
      <dgm:prSet presAssocID="{BAA81F1E-A7C6-4013-AB94-77B3F767A47F}" presName="node" presStyleLbl="node1" presStyleIdx="26" presStyleCnt="29">
        <dgm:presLayoutVars>
          <dgm:bulletEnabled val="1"/>
        </dgm:presLayoutVars>
      </dgm:prSet>
      <dgm:spPr/>
    </dgm:pt>
    <dgm:pt modelId="{CCC8BA4A-3252-485E-A5ED-BF150F8F2470}" type="pres">
      <dgm:prSet presAssocID="{9410904B-D9EE-48EB-8141-432FC2697B9B}" presName="sibTrans" presStyleLbl="sibTrans1D1" presStyleIdx="26" presStyleCnt="28"/>
      <dgm:spPr/>
    </dgm:pt>
    <dgm:pt modelId="{0A723AD7-9889-496E-AD9F-8FA6D40DFC3A}" type="pres">
      <dgm:prSet presAssocID="{9410904B-D9EE-48EB-8141-432FC2697B9B}" presName="connectorText" presStyleLbl="sibTrans1D1" presStyleIdx="26" presStyleCnt="28"/>
      <dgm:spPr/>
    </dgm:pt>
    <dgm:pt modelId="{5A5F18D8-C79D-422E-B4A2-DCE7259127AB}" type="pres">
      <dgm:prSet presAssocID="{ABD9CCF0-D049-4A0C-9ECE-D7782FDBD23F}" presName="node" presStyleLbl="node1" presStyleIdx="27" presStyleCnt="29">
        <dgm:presLayoutVars>
          <dgm:bulletEnabled val="1"/>
        </dgm:presLayoutVars>
      </dgm:prSet>
      <dgm:spPr/>
    </dgm:pt>
    <dgm:pt modelId="{4498349E-CCA0-4BF5-910F-CDF5D552EB26}" type="pres">
      <dgm:prSet presAssocID="{BA04ED34-7726-4215-A28A-72BB108C6232}" presName="sibTrans" presStyleLbl="sibTrans1D1" presStyleIdx="27" presStyleCnt="28"/>
      <dgm:spPr/>
    </dgm:pt>
    <dgm:pt modelId="{3268C7C9-5D22-4A86-A00D-7FB9AD5BE14D}" type="pres">
      <dgm:prSet presAssocID="{BA04ED34-7726-4215-A28A-72BB108C6232}" presName="connectorText" presStyleLbl="sibTrans1D1" presStyleIdx="27" presStyleCnt="28"/>
      <dgm:spPr/>
    </dgm:pt>
    <dgm:pt modelId="{F964D84C-732C-495D-A2A1-014EDF0BE3BA}" type="pres">
      <dgm:prSet presAssocID="{8C0A9BB1-D625-4940-BAC0-2C3029FF0204}" presName="node" presStyleLbl="node1" presStyleIdx="28" presStyleCnt="29">
        <dgm:presLayoutVars>
          <dgm:bulletEnabled val="1"/>
        </dgm:presLayoutVars>
      </dgm:prSet>
      <dgm:spPr/>
    </dgm:pt>
  </dgm:ptLst>
  <dgm:cxnLst>
    <dgm:cxn modelId="{062B7B01-5BD2-4EE5-883B-2DA330D3BFD1}" srcId="{D87078CA-0FAD-4F16-BE3B-4C0F5C3D5648}" destId="{B02CB604-0CC8-4CF3-8266-3BDEBB00EA57}" srcOrd="1" destOrd="0" parTransId="{7147574D-BAB8-46A4-BB86-824119791D22}" sibTransId="{80DEA8A9-E271-4781-A26B-8179B6CA3CDC}"/>
    <dgm:cxn modelId="{62BA1502-6997-4905-9A6D-10222524D4CA}" type="presOf" srcId="{B7357EF7-3AF3-4745-9A4B-5127DFC9DAA7}" destId="{CB6CEB92-3F86-4373-B99E-26145B8628AF}" srcOrd="0" destOrd="0" presId="urn:microsoft.com/office/officeart/2016/7/layout/RepeatingBendingProcessNew"/>
    <dgm:cxn modelId="{B319FD03-B19F-43B8-854C-406937B7B0BD}" srcId="{D87078CA-0FAD-4F16-BE3B-4C0F5C3D5648}" destId="{392B5A4B-5301-42EE-A555-4163755DA775}" srcOrd="4" destOrd="0" parTransId="{1B28E233-98C1-4265-ABF8-C8ADADCCFF1B}" sibTransId="{A70F12D5-6CC5-47AA-AE11-AD7C47E1C73C}"/>
    <dgm:cxn modelId="{06429604-3F2F-4FA8-AE01-7D0EA3283F9B}" type="presOf" srcId="{9410904B-D9EE-48EB-8141-432FC2697B9B}" destId="{0A723AD7-9889-496E-AD9F-8FA6D40DFC3A}" srcOrd="1" destOrd="0" presId="urn:microsoft.com/office/officeart/2016/7/layout/RepeatingBendingProcessNew"/>
    <dgm:cxn modelId="{FCAF4F09-FAEB-4566-A96B-923FD70E0A71}" type="presOf" srcId="{920520EB-58BB-415A-89DC-B9CB1D20A99E}" destId="{AA79E1B4-F4BF-4574-BA57-6C8DEA5A5461}" srcOrd="0" destOrd="0" presId="urn:microsoft.com/office/officeart/2016/7/layout/RepeatingBendingProcessNew"/>
    <dgm:cxn modelId="{AE8C170C-8758-4709-957D-7F4CA7ED38AF}" srcId="{D87078CA-0FAD-4F16-BE3B-4C0F5C3D5648}" destId="{51B51915-067B-4D17-935A-D643516DE023}" srcOrd="12" destOrd="0" parTransId="{7C4AEA1E-BF21-4FFA-91DB-636BF643A7E6}" sibTransId="{FBFC8086-C318-43A1-A300-4F05FEBF2F58}"/>
    <dgm:cxn modelId="{D6F6400E-94C7-40B9-BDD0-24631E65D419}" type="presOf" srcId="{3B12E012-675E-4E76-B991-FE590E514C2A}" destId="{2F7A2FAA-D05A-4840-B6DF-04710681FEFB}" srcOrd="1" destOrd="0" presId="urn:microsoft.com/office/officeart/2016/7/layout/RepeatingBendingProcessNew"/>
    <dgm:cxn modelId="{56271212-5A62-42CB-B993-47A8A704FA2C}" type="presOf" srcId="{61AC3B3D-C623-492C-A507-7192EC54C5B1}" destId="{6D85572B-8295-4326-8BD2-55BE89B63CEB}" srcOrd="1" destOrd="0" presId="urn:microsoft.com/office/officeart/2016/7/layout/RepeatingBendingProcessNew"/>
    <dgm:cxn modelId="{A30F3612-5620-498F-8309-D39A46241F1D}" type="presOf" srcId="{D87078CA-0FAD-4F16-BE3B-4C0F5C3D5648}" destId="{1D1AD7A3-D2AC-4F42-A49E-514060CBD5CF}" srcOrd="0" destOrd="0" presId="urn:microsoft.com/office/officeart/2016/7/layout/RepeatingBendingProcessNew"/>
    <dgm:cxn modelId="{E31E4318-526C-4F5B-AB40-A42DEFBE8D3B}" type="presOf" srcId="{E45352C6-86DE-4AC7-B62F-812ABB2A02DC}" destId="{615B4364-C32C-420E-9E25-EF604366F9F2}" srcOrd="0" destOrd="0" presId="urn:microsoft.com/office/officeart/2016/7/layout/RepeatingBendingProcessNew"/>
    <dgm:cxn modelId="{DB9E2319-027B-4E5A-BA68-46AA442E137C}" srcId="{D87078CA-0FAD-4F16-BE3B-4C0F5C3D5648}" destId="{61A7A04E-625B-448A-A244-D729ED705EA4}" srcOrd="14" destOrd="0" parTransId="{3AF6780D-06EB-4EB7-BD0E-E09FD163EAAF}" sibTransId="{3B12E012-675E-4E76-B991-FE590E514C2A}"/>
    <dgm:cxn modelId="{543E4819-C1FD-42E2-BA2E-182D036F38FE}" type="presOf" srcId="{E69C1C4D-E718-40D0-A305-B343D68DF702}" destId="{61ECD7E7-7F74-4C0E-9A8C-51E107EFD83F}" srcOrd="0" destOrd="0" presId="urn:microsoft.com/office/officeart/2016/7/layout/RepeatingBendingProcessNew"/>
    <dgm:cxn modelId="{6E94D619-C71D-4E1D-97BE-0E05383426F3}" srcId="{D87078CA-0FAD-4F16-BE3B-4C0F5C3D5648}" destId="{08ED399D-4327-4F71-AF65-F7D1ABC90C73}" srcOrd="2" destOrd="0" parTransId="{960A47A8-BC4D-4923-8424-A19513EFFAD4}" sibTransId="{6AA7EFC3-029F-4224-904E-A8398A34AA21}"/>
    <dgm:cxn modelId="{F4F8361A-AD9C-457E-9DF2-AADE3CA1CA3F}" type="presOf" srcId="{61A7A04E-625B-448A-A244-D729ED705EA4}" destId="{7827D6F8-00A0-4541-9ECD-8C018F052543}" srcOrd="0" destOrd="0" presId="urn:microsoft.com/office/officeart/2016/7/layout/RepeatingBendingProcessNew"/>
    <dgm:cxn modelId="{D03A9D1E-6EEF-4BE1-847D-24323DC87254}" type="presOf" srcId="{DA0B057A-E01A-4859-A2F7-EA6C3B97B581}" destId="{A7E5521F-FF10-4AD8-975D-6F1C26920A8D}" srcOrd="0" destOrd="0" presId="urn:microsoft.com/office/officeart/2016/7/layout/RepeatingBendingProcessNew"/>
    <dgm:cxn modelId="{C4429B24-4E2C-4798-AA39-8DE975223334}" type="presOf" srcId="{BAA81F1E-A7C6-4013-AB94-77B3F767A47F}" destId="{FB1E8654-3B72-4BCF-B04B-E4F5EE74B249}" srcOrd="0" destOrd="0" presId="urn:microsoft.com/office/officeart/2016/7/layout/RepeatingBendingProcessNew"/>
    <dgm:cxn modelId="{29090728-7B7E-4AD7-88DD-D523EA90B568}" type="presOf" srcId="{E69C1C4D-E718-40D0-A305-B343D68DF702}" destId="{4D88CD3A-6BDC-4FEA-A81C-E69BADAC5DE7}" srcOrd="1" destOrd="0" presId="urn:microsoft.com/office/officeart/2016/7/layout/RepeatingBendingProcessNew"/>
    <dgm:cxn modelId="{98561328-064A-4D6C-BE31-38F70F0D3D6E}" type="presOf" srcId="{3C590EC9-59D4-406C-BE29-E7CDFF9E2E57}" destId="{5D0A9E0F-8404-4161-95C2-9D2C8D65792F}" srcOrd="1" destOrd="0" presId="urn:microsoft.com/office/officeart/2016/7/layout/RepeatingBendingProcessNew"/>
    <dgm:cxn modelId="{437AC428-842A-47D3-AE5B-6C1EDC7C10E6}" type="presOf" srcId="{3C590EC9-59D4-406C-BE29-E7CDFF9E2E57}" destId="{8240F0FE-3BB0-45F3-9F21-F2440998CF19}" srcOrd="0" destOrd="0" presId="urn:microsoft.com/office/officeart/2016/7/layout/RepeatingBendingProcessNew"/>
    <dgm:cxn modelId="{F8130A31-76B4-403D-BDD9-388CA2612B0C}" type="presOf" srcId="{7B87C19D-854A-48BA-A3FA-22B181A100CD}" destId="{47E29AB2-0589-4957-9CEE-EA99872F1DEE}" srcOrd="0" destOrd="0" presId="urn:microsoft.com/office/officeart/2016/7/layout/RepeatingBendingProcessNew"/>
    <dgm:cxn modelId="{6F946B31-2C9D-4A2E-8F97-147CEF502311}" type="presOf" srcId="{BDB3F418-732C-4FC2-A905-52E345BDB516}" destId="{003613D2-85D6-426A-94E6-1A444C453248}" srcOrd="0" destOrd="0" presId="urn:microsoft.com/office/officeart/2016/7/layout/RepeatingBendingProcessNew"/>
    <dgm:cxn modelId="{4A646F31-E032-43FA-A195-60A6356B1537}" type="presOf" srcId="{9076890A-8DF8-4827-A90E-107227DBAF70}" destId="{5A8274DD-9617-4F23-9CD9-BAED43FEE418}" srcOrd="0" destOrd="0" presId="urn:microsoft.com/office/officeart/2016/7/layout/RepeatingBendingProcessNew"/>
    <dgm:cxn modelId="{2B0B2B33-43E9-4BD2-A1C2-94205F3E62F7}" type="presOf" srcId="{DA800222-4EA2-4CAA-8C2F-E7840C1A5443}" destId="{27CD2108-8A4E-4D63-9C73-BF7D50F3412B}" srcOrd="0" destOrd="0" presId="urn:microsoft.com/office/officeart/2016/7/layout/RepeatingBendingProcessNew"/>
    <dgm:cxn modelId="{7267A334-F5EB-4757-BBAE-7CCD284194D2}" srcId="{D87078CA-0FAD-4F16-BE3B-4C0F5C3D5648}" destId="{9F63BF64-7A7C-47CE-B1A4-1A59CD5E7D2E}" srcOrd="24" destOrd="0" parTransId="{71A53040-602B-4D18-A45C-DB53154DF06E}" sibTransId="{5A54BADA-C22E-4C64-8C56-C3AC7B3641A2}"/>
    <dgm:cxn modelId="{D9574135-5991-46F5-9B24-C4224329A47F}" type="presOf" srcId="{5F48BC85-7E47-44DB-88EA-FFFE5AA0EF48}" destId="{370655BF-3E04-4A68-B280-C372C32D8633}" srcOrd="0" destOrd="0" presId="urn:microsoft.com/office/officeart/2016/7/layout/RepeatingBendingProcessNew"/>
    <dgm:cxn modelId="{95C5B335-3018-4271-9916-2822F16EC879}" type="presOf" srcId="{F4984510-8A1E-46AB-B782-737B4383F0D6}" destId="{2B457454-4A66-4694-B69D-C8327D77D0FF}" srcOrd="1" destOrd="0" presId="urn:microsoft.com/office/officeart/2016/7/layout/RepeatingBendingProcessNew"/>
    <dgm:cxn modelId="{ADB5AA39-B8A3-42C5-B6E2-9B74447BD7E8}" type="presOf" srcId="{6AA7EFC3-029F-4224-904E-A8398A34AA21}" destId="{8C76B209-A967-4980-B4BB-8CC8B13F49A2}" srcOrd="0" destOrd="0" presId="urn:microsoft.com/office/officeart/2016/7/layout/RepeatingBendingProcessNew"/>
    <dgm:cxn modelId="{D5D44F3A-10D0-4D99-B957-F15D41247631}" srcId="{D87078CA-0FAD-4F16-BE3B-4C0F5C3D5648}" destId="{8C0A9BB1-D625-4940-BAC0-2C3029FF0204}" srcOrd="28" destOrd="0" parTransId="{DE20057D-98A0-4E1C-9CE9-51115FC6729F}" sibTransId="{AB53CEA6-2F7E-4BEE-B03E-DA221DEE3522}"/>
    <dgm:cxn modelId="{9082963B-35E7-4F52-B634-C4E9B840735C}" type="presOf" srcId="{CF76C195-0872-4FBD-B274-443E63DB257E}" destId="{C76D8DBB-C2B5-47E9-B081-C874A337D149}" srcOrd="0" destOrd="0" presId="urn:microsoft.com/office/officeart/2016/7/layout/RepeatingBendingProcessNew"/>
    <dgm:cxn modelId="{2EC6B83C-D611-40FF-9791-E9738D97274B}" srcId="{D87078CA-0FAD-4F16-BE3B-4C0F5C3D5648}" destId="{CF76C195-0872-4FBD-B274-443E63DB257E}" srcOrd="0" destOrd="0" parTransId="{CD05DB4B-D0A4-4396-925D-6DE58593B50C}" sibTransId="{E69C1C4D-E718-40D0-A305-B343D68DF702}"/>
    <dgm:cxn modelId="{53BBF75B-55B3-4B49-99A6-A661873AB9B3}" type="presOf" srcId="{80DEA8A9-E271-4781-A26B-8179B6CA3CDC}" destId="{9205652C-80C6-4E1B-9319-D37C3D29423A}" srcOrd="0" destOrd="0" presId="urn:microsoft.com/office/officeart/2016/7/layout/RepeatingBendingProcessNew"/>
    <dgm:cxn modelId="{01BC785C-2DD1-4AF8-950B-0F90C421EEB2}" type="presOf" srcId="{8C0A9BB1-D625-4940-BAC0-2C3029FF0204}" destId="{F964D84C-732C-495D-A2A1-014EDF0BE3BA}" srcOrd="0" destOrd="0" presId="urn:microsoft.com/office/officeart/2016/7/layout/RepeatingBendingProcessNew"/>
    <dgm:cxn modelId="{28193E5D-5B78-4567-B16A-164E69251EA6}" srcId="{D87078CA-0FAD-4F16-BE3B-4C0F5C3D5648}" destId="{49EB6BB1-93FD-4E24-947B-FE343BD3D2B1}" srcOrd="17" destOrd="0" parTransId="{44A6A745-80A2-4B84-B1CD-9F7E4710A4AA}" sibTransId="{920520EB-58BB-415A-89DC-B9CB1D20A99E}"/>
    <dgm:cxn modelId="{8F3F555D-A849-486C-B765-4E2AC2684D93}" type="presOf" srcId="{302F734F-2360-4EE5-948B-0F2848879E1B}" destId="{F866B3F4-6A76-44D4-B3E1-15CF1086F542}" srcOrd="0" destOrd="0" presId="urn:microsoft.com/office/officeart/2016/7/layout/RepeatingBendingProcessNew"/>
    <dgm:cxn modelId="{0813875E-C57A-41FE-A8AF-9D9AF2192F1C}" type="presOf" srcId="{920520EB-58BB-415A-89DC-B9CB1D20A99E}" destId="{A23185B3-3934-4E8F-9A9A-67D7DB4CE900}" srcOrd="1" destOrd="0" presId="urn:microsoft.com/office/officeart/2016/7/layout/RepeatingBendingProcessNew"/>
    <dgm:cxn modelId="{61A5F741-D661-4775-9095-FFB9EB55430A}" srcId="{D87078CA-0FAD-4F16-BE3B-4C0F5C3D5648}" destId="{44C04940-95E6-41EB-A7BA-F1893C093832}" srcOrd="16" destOrd="0" parTransId="{3AEA10D9-B3C0-46B6-9680-00F27162B31C}" sibTransId="{B6B00906-B563-4E24-B240-528E1AE43BD9}"/>
    <dgm:cxn modelId="{7DD4DB62-8682-4BC9-A01F-8164BEFE796E}" srcId="{D87078CA-0FAD-4F16-BE3B-4C0F5C3D5648}" destId="{037CE5A7-1417-4492-B832-EE8C8D55855F}" srcOrd="21" destOrd="0" parTransId="{9FCB906B-5912-45EA-95FA-B19901C6F198}" sibTransId="{1824144B-8AB6-4291-80A7-4C048DACF789}"/>
    <dgm:cxn modelId="{3D5EA763-7E1A-4BEC-94DF-870289AB99E8}" type="presOf" srcId="{B6B00906-B563-4E24-B240-528E1AE43BD9}" destId="{94565D76-559F-4B21-8DA0-01372CC43918}" srcOrd="1" destOrd="0" presId="urn:microsoft.com/office/officeart/2016/7/layout/RepeatingBendingProcessNew"/>
    <dgm:cxn modelId="{F77DD063-29F1-4F4F-A4FE-9B5C5EB6F56C}" type="presOf" srcId="{CE7CE8FA-4C42-4335-A6EA-6DFC6B9E21BA}" destId="{C7D1DEE2-C1AF-4A21-8975-60C0AEE7E353}" srcOrd="0" destOrd="0" presId="urn:microsoft.com/office/officeart/2016/7/layout/RepeatingBendingProcessNew"/>
    <dgm:cxn modelId="{4493DF63-FEF1-453A-A8F6-28B1709DEB76}" type="presOf" srcId="{ABD9CCF0-D049-4A0C-9ECE-D7782FDBD23F}" destId="{5A5F18D8-C79D-422E-B4A2-DCE7259127AB}" srcOrd="0" destOrd="0" presId="urn:microsoft.com/office/officeart/2016/7/layout/RepeatingBendingProcessNew"/>
    <dgm:cxn modelId="{9793E443-18D7-46C9-9F73-F03472269C55}" type="presOf" srcId="{F848B582-1A8F-4823-96EC-74EAC59BAAC9}" destId="{B31691B2-D9B1-4DB2-8179-28A79C9A2322}" srcOrd="1" destOrd="0" presId="urn:microsoft.com/office/officeart/2016/7/layout/RepeatingBendingProcessNew"/>
    <dgm:cxn modelId="{9FCF0C44-81A8-4914-88F2-54396FDDA438}" type="presOf" srcId="{77D632F0-B559-46CC-AE13-21BCE2491C58}" destId="{72A4E407-AB1E-4A1A-A9CD-858374BB0D89}" srcOrd="0" destOrd="0" presId="urn:microsoft.com/office/officeart/2016/7/layout/RepeatingBendingProcessNew"/>
    <dgm:cxn modelId="{323F3945-3223-40EC-9960-7A87D004F524}" type="presOf" srcId="{D1CE1EF8-D7A1-488D-8D9D-FA1CFE8DDE16}" destId="{5CA68DA6-D00E-4D79-9E8E-6C278CEC0E18}" srcOrd="0" destOrd="0" presId="urn:microsoft.com/office/officeart/2016/7/layout/RepeatingBendingProcessNew"/>
    <dgm:cxn modelId="{86D0B065-EAB2-40DF-A331-82ADA91D0D26}" type="presOf" srcId="{DA800222-4EA2-4CAA-8C2F-E7840C1A5443}" destId="{0B201CC4-42EB-4D9C-8431-319ABC351266}" srcOrd="1" destOrd="0" presId="urn:microsoft.com/office/officeart/2016/7/layout/RepeatingBendingProcessNew"/>
    <dgm:cxn modelId="{B1AEB767-1672-4275-BDDC-E47B95D1C2C6}" type="presOf" srcId="{027A3E1A-CE14-4BD8-A251-C89CF59C700C}" destId="{88CAACA5-3A7C-4C5A-BFDC-B10299595134}" srcOrd="0" destOrd="0" presId="urn:microsoft.com/office/officeart/2016/7/layout/RepeatingBendingProcessNew"/>
    <dgm:cxn modelId="{B2FB346D-ED1A-4B7A-80CC-84FF9A255AF3}" srcId="{D87078CA-0FAD-4F16-BE3B-4C0F5C3D5648}" destId="{A8FB9530-3DAB-407D-8187-77224AFC6992}" srcOrd="7" destOrd="0" parTransId="{98B36D86-0F9D-4075-946C-599BFE2BCE11}" sibTransId="{ACBE4A52-A63E-40E4-AED4-8C08E43A322E}"/>
    <dgm:cxn modelId="{543A776D-7844-4858-B2E5-366F1306C636}" type="presOf" srcId="{D47813E2-307A-48C3-AB24-F55968FFEAA5}" destId="{C38B6614-6E5F-4446-923B-69FDC0D46309}" srcOrd="0" destOrd="0" presId="urn:microsoft.com/office/officeart/2016/7/layout/RepeatingBendingProcessNew"/>
    <dgm:cxn modelId="{5E066350-D85C-42B7-A141-763EF898A843}" type="presOf" srcId="{9410904B-D9EE-48EB-8141-432FC2697B9B}" destId="{CCC8BA4A-3252-485E-A5ED-BF150F8F2470}" srcOrd="0" destOrd="0" presId="urn:microsoft.com/office/officeart/2016/7/layout/RepeatingBendingProcessNew"/>
    <dgm:cxn modelId="{D3C54E50-9721-4972-88F5-C3A82A1093F9}" type="presOf" srcId="{DA0B057A-E01A-4859-A2F7-EA6C3B97B581}" destId="{91A402E8-FA96-40FF-A067-81BE84F7AD40}" srcOrd="1" destOrd="0" presId="urn:microsoft.com/office/officeart/2016/7/layout/RepeatingBendingProcessNew"/>
    <dgm:cxn modelId="{0A3E9250-1F5C-4633-9C17-EEF5707FC984}" type="presOf" srcId="{B7357EF7-3AF3-4745-9A4B-5127DFC9DAA7}" destId="{DD9507ED-1138-45F7-B13C-E7122F944D5A}" srcOrd="1" destOrd="0" presId="urn:microsoft.com/office/officeart/2016/7/layout/RepeatingBendingProcessNew"/>
    <dgm:cxn modelId="{A7D5E570-963E-41AB-BEB1-0CA8D7E3FCE9}" type="presOf" srcId="{5C65C31C-A832-4A58-93F8-F088A44E2D05}" destId="{3C450F98-7862-4E5D-BC5F-CF3117B01F60}" srcOrd="1" destOrd="0" presId="urn:microsoft.com/office/officeart/2016/7/layout/RepeatingBendingProcessNew"/>
    <dgm:cxn modelId="{3924AE71-85C9-4A56-A7B6-D3AE9A63DCCF}" type="presOf" srcId="{9366C5AA-475D-47EA-8AB5-19B0D0906457}" destId="{C23D0714-483D-4EA8-AC40-DD91B70AA47F}" srcOrd="0" destOrd="0" presId="urn:microsoft.com/office/officeart/2016/7/layout/RepeatingBendingProcessNew"/>
    <dgm:cxn modelId="{A8565853-A5FA-4C61-AC1A-0FA04C3FB20A}" type="presOf" srcId="{5A8346E0-AA8E-48BB-9875-282559270073}" destId="{A3FC4EEB-2149-4779-9C5D-6D6E120B5586}" srcOrd="0" destOrd="0" presId="urn:microsoft.com/office/officeart/2016/7/layout/RepeatingBendingProcessNew"/>
    <dgm:cxn modelId="{60651F75-F401-489E-AE78-259DD019E0C6}" type="presOf" srcId="{5C65C31C-A832-4A58-93F8-F088A44E2D05}" destId="{FD2D2F09-98CD-44C5-8B64-C9B0CC2DE8A1}" srcOrd="0" destOrd="0" presId="urn:microsoft.com/office/officeart/2016/7/layout/RepeatingBendingProcessNew"/>
    <dgm:cxn modelId="{D8EDB557-14BA-4007-B267-2B25B56B9F0D}" type="presOf" srcId="{A8FB9530-3DAB-407D-8187-77224AFC6992}" destId="{0980B5C0-2607-4AFB-873A-6AFDFBD1167A}" srcOrd="0" destOrd="0" presId="urn:microsoft.com/office/officeart/2016/7/layout/RepeatingBendingProcessNew"/>
    <dgm:cxn modelId="{88AC0158-622C-4551-A17A-B3B46311F6FE}" type="presOf" srcId="{51B51915-067B-4D17-935A-D643516DE023}" destId="{49C9EF56-084A-4511-84DE-E32B503E1855}" srcOrd="0" destOrd="0" presId="urn:microsoft.com/office/officeart/2016/7/layout/RepeatingBendingProcessNew"/>
    <dgm:cxn modelId="{88132258-65B0-470F-BE71-8D5C67F0A2EA}" type="presOf" srcId="{4C350488-4FFC-497C-A3C6-5F5AEB3705E3}" destId="{8D14305A-492F-4D82-A07F-AE4D357CAC07}" srcOrd="0" destOrd="0" presId="urn:microsoft.com/office/officeart/2016/7/layout/RepeatingBendingProcessNew"/>
    <dgm:cxn modelId="{F54B6759-80DA-4DCB-A4D5-D0E932B71EFF}" type="presOf" srcId="{61AC3B3D-C623-492C-A507-7192EC54C5B1}" destId="{63E9FE6A-47E0-464C-9F22-61CFBB213D76}" srcOrd="0" destOrd="0" presId="urn:microsoft.com/office/officeart/2016/7/layout/RepeatingBendingProcessNew"/>
    <dgm:cxn modelId="{C13BE459-977B-48CA-9CB9-4CD4FAEF96B0}" type="presOf" srcId="{B6B00906-B563-4E24-B240-528E1AE43BD9}" destId="{22375562-5F06-4900-90A1-FEAD30315EA0}" srcOrd="0" destOrd="0" presId="urn:microsoft.com/office/officeart/2016/7/layout/RepeatingBendingProcessNew"/>
    <dgm:cxn modelId="{2232C55A-38DC-472C-953E-832863BEAC3D}" type="presOf" srcId="{F848B582-1A8F-4823-96EC-74EAC59BAAC9}" destId="{B3DD1501-B8FE-412B-BAA2-87BCB1D3AA93}" srcOrd="0" destOrd="0" presId="urn:microsoft.com/office/officeart/2016/7/layout/RepeatingBendingProcessNew"/>
    <dgm:cxn modelId="{11286F7E-8969-4595-B405-39E15D00EE25}" type="presOf" srcId="{FBFC8086-C318-43A1-A300-4F05FEBF2F58}" destId="{E89F043F-3A80-4CB6-893B-8E373B45CC83}" srcOrd="0" destOrd="0" presId="urn:microsoft.com/office/officeart/2016/7/layout/RepeatingBendingProcessNew"/>
    <dgm:cxn modelId="{2874217F-74EA-4533-84E3-01560736C61A}" type="presOf" srcId="{32907FBB-9D49-4361-9910-78B615710A0D}" destId="{E740DA4E-D9EB-4D3B-B96A-5ACF07C18318}" srcOrd="0" destOrd="0" presId="urn:microsoft.com/office/officeart/2016/7/layout/RepeatingBendingProcessNew"/>
    <dgm:cxn modelId="{38F32B7F-C803-4DA2-90C8-35989F8558D1}" type="presOf" srcId="{21C27D1F-DA91-460B-8B79-7FAD38E06EF5}" destId="{AFE2D351-FC65-44DB-9F2B-4C2AC3AF1902}" srcOrd="0" destOrd="0" presId="urn:microsoft.com/office/officeart/2016/7/layout/RepeatingBendingProcessNew"/>
    <dgm:cxn modelId="{99CF3080-2894-474E-A61D-D5D7EBA5C90B}" type="presOf" srcId="{17F2515A-D4AD-45E6-8E10-DAE1EF49299B}" destId="{A7A68E54-13EF-46F1-80B6-9A8E763ED316}" srcOrd="0" destOrd="0" presId="urn:microsoft.com/office/officeart/2016/7/layout/RepeatingBendingProcessNew"/>
    <dgm:cxn modelId="{E8BB4E80-3798-43A9-962B-7E59964FC4F8}" srcId="{D87078CA-0FAD-4F16-BE3B-4C0F5C3D5648}" destId="{9076890A-8DF8-4827-A90E-107227DBAF70}" srcOrd="19" destOrd="0" parTransId="{086E0087-1DF5-4E9E-A639-91C7594EEC3D}" sibTransId="{B7357EF7-3AF3-4745-9A4B-5127DFC9DAA7}"/>
    <dgm:cxn modelId="{6A73B980-11B7-46F6-9E08-F8BA97F798F5}" type="presOf" srcId="{2C81F7B9-1F08-4C18-B427-F13536F60F4F}" destId="{0193C9DC-1065-4B00-AE5B-051B6BE92FF0}" srcOrd="0" destOrd="0" presId="urn:microsoft.com/office/officeart/2016/7/layout/RepeatingBendingProcessNew"/>
    <dgm:cxn modelId="{A6284281-1A8B-4975-92AA-797507BDF8BE}" type="presOf" srcId="{B587CCF0-3774-4DB9-9409-0A654F527CB0}" destId="{3E1E0465-DB11-4C5E-ABB0-C03014628E98}" srcOrd="0" destOrd="0" presId="urn:microsoft.com/office/officeart/2016/7/layout/RepeatingBendingProcessNew"/>
    <dgm:cxn modelId="{AA7EC181-650A-4C2C-8375-16D749BFDE63}" type="presOf" srcId="{A70F12D5-6CC5-47AA-AE11-AD7C47E1C73C}" destId="{2BF1EF73-B916-4FB0-B5A7-7D8F1C680144}" srcOrd="0" destOrd="0" presId="urn:microsoft.com/office/officeart/2016/7/layout/RepeatingBendingProcessNew"/>
    <dgm:cxn modelId="{6ED78F83-8A66-4B02-BEE1-678C1ABDEAC2}" type="presOf" srcId="{BA04ED34-7726-4215-A28A-72BB108C6232}" destId="{4498349E-CCA0-4BF5-910F-CDF5D552EB26}" srcOrd="0" destOrd="0" presId="urn:microsoft.com/office/officeart/2016/7/layout/RepeatingBendingProcessNew"/>
    <dgm:cxn modelId="{24C48985-63B8-46AD-AED4-C8C07135A822}" srcId="{D87078CA-0FAD-4F16-BE3B-4C0F5C3D5648}" destId="{17F2515A-D4AD-45E6-8E10-DAE1EF49299B}" srcOrd="23" destOrd="0" parTransId="{6BAC06C3-BB07-4260-A3AC-C02974BBBB0E}" sibTransId="{21C27D1F-DA91-460B-8B79-7FAD38E06EF5}"/>
    <dgm:cxn modelId="{3A109385-5F77-43EF-905D-9A3D6D5A8380}" type="presOf" srcId="{F4984510-8A1E-46AB-B782-737B4383F0D6}" destId="{6C448266-0C9E-4077-9DCA-81FEACDA0C19}" srcOrd="0" destOrd="0" presId="urn:microsoft.com/office/officeart/2016/7/layout/RepeatingBendingProcessNew"/>
    <dgm:cxn modelId="{10F8E688-C728-43BA-9758-14C080DC8957}" type="presOf" srcId="{A70F12D5-6CC5-47AA-AE11-AD7C47E1C73C}" destId="{A1D37D41-4B39-4747-9B99-63699E905746}" srcOrd="1" destOrd="0" presId="urn:microsoft.com/office/officeart/2016/7/layout/RepeatingBendingProcessNew"/>
    <dgm:cxn modelId="{1394CE89-BE5F-4307-9020-90E87F6E37EA}" srcId="{D87078CA-0FAD-4F16-BE3B-4C0F5C3D5648}" destId="{77D632F0-B559-46CC-AE13-21BCE2491C58}" srcOrd="3" destOrd="0" parTransId="{0371A498-A354-45A7-B321-FC3DF88C9122}" sibTransId="{F4984510-8A1E-46AB-B782-737B4383F0D6}"/>
    <dgm:cxn modelId="{B533CA8A-8EAA-4B40-803F-AF341461807A}" type="presOf" srcId="{392B5A4B-5301-42EE-A555-4163755DA775}" destId="{4EEF1055-6D7E-4E75-8F22-5AC423DD7139}" srcOrd="0" destOrd="0" presId="urn:microsoft.com/office/officeart/2016/7/layout/RepeatingBendingProcessNew"/>
    <dgm:cxn modelId="{2CE7EB8C-57DB-4667-B49D-2B4EA12AEC17}" type="presOf" srcId="{2973139D-92CD-44AD-A21E-9EC5C8CF2E72}" destId="{D4DCFB98-6162-46E9-BE63-86C5B957D83E}" srcOrd="0" destOrd="0" presId="urn:microsoft.com/office/officeart/2016/7/layout/RepeatingBendingProcessNew"/>
    <dgm:cxn modelId="{D1B1688D-5620-4758-9AFD-81A4987CCC3C}" type="presOf" srcId="{6AA7EFC3-029F-4224-904E-A8398A34AA21}" destId="{23B36506-B51D-43D3-BB9C-57EC201F1223}" srcOrd="1" destOrd="0" presId="urn:microsoft.com/office/officeart/2016/7/layout/RepeatingBendingProcessNew"/>
    <dgm:cxn modelId="{023C098E-5C0F-4F4F-AAD7-A410F6A40235}" type="presOf" srcId="{5A54BADA-C22E-4C64-8C56-C3AC7B3641A2}" destId="{FC6B59F8-996A-47C6-B791-E4280E7F9616}" srcOrd="1" destOrd="0" presId="urn:microsoft.com/office/officeart/2016/7/layout/RepeatingBendingProcessNew"/>
    <dgm:cxn modelId="{0F127793-BD19-4894-BBAF-32F080EEA516}" type="presOf" srcId="{ACBE4A52-A63E-40E4-AED4-8C08E43A322E}" destId="{31637078-65F6-4E88-BD54-E76FE4C83F58}" srcOrd="1" destOrd="0" presId="urn:microsoft.com/office/officeart/2016/7/layout/RepeatingBendingProcessNew"/>
    <dgm:cxn modelId="{29C2F296-2CC9-4D5A-944E-CAD3E167D2EC}" type="presOf" srcId="{2973139D-92CD-44AD-A21E-9EC5C8CF2E72}" destId="{5ADFB92E-CA12-466D-8555-FA34BBBC8A0D}" srcOrd="1" destOrd="0" presId="urn:microsoft.com/office/officeart/2016/7/layout/RepeatingBendingProcessNew"/>
    <dgm:cxn modelId="{B55B5797-E4CA-4A78-8D1C-16C1C8C9035E}" srcId="{D87078CA-0FAD-4F16-BE3B-4C0F5C3D5648}" destId="{ABD9CCF0-D049-4A0C-9ECE-D7782FDBD23F}" srcOrd="27" destOrd="0" parTransId="{C96CFC09-7CBF-4F5E-A880-B7D2412E5B0E}" sibTransId="{BA04ED34-7726-4215-A28A-72BB108C6232}"/>
    <dgm:cxn modelId="{9290CD99-29EB-4C47-8F2E-87D97E2472E6}" type="presOf" srcId="{D1434CFB-6E61-4A14-9F78-A5968C2F01F5}" destId="{71EC9994-B554-4289-9E89-51F40DA9681E}" srcOrd="0" destOrd="0" presId="urn:microsoft.com/office/officeart/2016/7/layout/RepeatingBendingProcessNew"/>
    <dgm:cxn modelId="{2647249F-94B3-4CD6-BA66-AEF99B3EA32C}" type="presOf" srcId="{44C04940-95E6-41EB-A7BA-F1893C093832}" destId="{50C8700C-3118-48DA-9FFC-5F5D0676A0A5}" srcOrd="0" destOrd="0" presId="urn:microsoft.com/office/officeart/2016/7/layout/RepeatingBendingProcessNew"/>
    <dgm:cxn modelId="{E82CFC9F-DABA-4755-A011-9119BAB1845A}" type="presOf" srcId="{9F63BF64-7A7C-47CE-B1A4-1A59CD5E7D2E}" destId="{EAE199C2-530C-4C99-A12A-EC472FFF1BA6}" srcOrd="0" destOrd="0" presId="urn:microsoft.com/office/officeart/2016/7/layout/RepeatingBendingProcessNew"/>
    <dgm:cxn modelId="{10FED1A1-0BDC-4906-9BE8-021C263A5BB3}" type="presOf" srcId="{FBFC8086-C318-43A1-A300-4F05FEBF2F58}" destId="{A5EDA03E-02B3-48FC-AC11-D73CC1D2414F}" srcOrd="1" destOrd="0" presId="urn:microsoft.com/office/officeart/2016/7/layout/RepeatingBendingProcessNew"/>
    <dgm:cxn modelId="{A8A609A7-2074-4318-A0F2-A39882296A00}" srcId="{D87078CA-0FAD-4F16-BE3B-4C0F5C3D5648}" destId="{5A8346E0-AA8E-48BB-9875-282559270073}" srcOrd="13" destOrd="0" parTransId="{0FCC20B9-51AC-46BB-AA6B-426470079CFF}" sibTransId="{61AC3B3D-C623-492C-A507-7192EC54C5B1}"/>
    <dgm:cxn modelId="{2DB6ADAB-6621-417E-A45B-7D556A85A672}" type="presOf" srcId="{037CE5A7-1417-4492-B832-EE8C8D55855F}" destId="{684212FA-0B97-4C72-911D-9D03EF73F196}" srcOrd="0" destOrd="0" presId="urn:microsoft.com/office/officeart/2016/7/layout/RepeatingBendingProcessNew"/>
    <dgm:cxn modelId="{6A3E0AAD-B3CF-4D67-BCBA-C7332BEC2B5F}" srcId="{D87078CA-0FAD-4F16-BE3B-4C0F5C3D5648}" destId="{BAA81F1E-A7C6-4013-AB94-77B3F767A47F}" srcOrd="26" destOrd="0" parTransId="{A70EDA3A-5FB4-4AA0-A089-372C09E09255}" sibTransId="{9410904B-D9EE-48EB-8141-432FC2697B9B}"/>
    <dgm:cxn modelId="{BBD1A6AD-D284-4CF3-BF27-DA4ED0ACDA6E}" type="presOf" srcId="{2C81F7B9-1F08-4C18-B427-F13536F60F4F}" destId="{0018A5AB-8B05-4DFA-B355-54F053E005A4}" srcOrd="1" destOrd="0" presId="urn:microsoft.com/office/officeart/2016/7/layout/RepeatingBendingProcessNew"/>
    <dgm:cxn modelId="{B527CBAD-D2C1-4CF1-809E-AC4C593DD8B6}" type="presOf" srcId="{E45352C6-86DE-4AC7-B62F-812ABB2A02DC}" destId="{C9CC00BD-9A1C-4820-B070-95EE66E3C950}" srcOrd="1" destOrd="0" presId="urn:microsoft.com/office/officeart/2016/7/layout/RepeatingBendingProcessNew"/>
    <dgm:cxn modelId="{A87BF5AE-07FB-49AA-935B-CBF482C80AB1}" type="presOf" srcId="{BA04ED34-7726-4215-A28A-72BB108C6232}" destId="{3268C7C9-5D22-4A86-A00D-7FB9AD5BE14D}" srcOrd="1" destOrd="0" presId="urn:microsoft.com/office/officeart/2016/7/layout/RepeatingBendingProcessNew"/>
    <dgm:cxn modelId="{FB5B26B0-C27D-4A11-8D12-2AE4D002CB03}" type="presOf" srcId="{B02CB604-0CC8-4CF3-8266-3BDEBB00EA57}" destId="{968C4E74-E1D2-4147-ABC5-DF508F348777}" srcOrd="0" destOrd="0" presId="urn:microsoft.com/office/officeart/2016/7/layout/RepeatingBendingProcessNew"/>
    <dgm:cxn modelId="{79A5BCB0-67AB-4401-9CDD-0FC3D8D3C996}" srcId="{D87078CA-0FAD-4F16-BE3B-4C0F5C3D5648}" destId="{D1434CFB-6E61-4A14-9F78-A5968C2F01F5}" srcOrd="18" destOrd="0" parTransId="{B5974E8D-D835-4637-9088-61AB9EB1638E}" sibTransId="{302F734F-2360-4EE5-948B-0F2848879E1B}"/>
    <dgm:cxn modelId="{7AF27FB1-2FCE-471A-BDB6-E094610AA92C}" srcId="{D87078CA-0FAD-4F16-BE3B-4C0F5C3D5648}" destId="{D1CE1EF8-D7A1-488D-8D9D-FA1CFE8DDE16}" srcOrd="9" destOrd="0" parTransId="{B88E8201-4651-459C-B30E-20D61A05F3AC}" sibTransId="{3C590EC9-59D4-406C-BE29-E7CDFF9E2E57}"/>
    <dgm:cxn modelId="{A3EF19B2-3852-489F-8AED-009558C1EFE1}" type="presOf" srcId="{21C27D1F-DA91-460B-8B79-7FAD38E06EF5}" destId="{9476374E-1527-4A3E-859A-026A2164F5D7}" srcOrd="1" destOrd="0" presId="urn:microsoft.com/office/officeart/2016/7/layout/RepeatingBendingProcessNew"/>
    <dgm:cxn modelId="{4390DCB2-85C9-4629-A257-19957E9603E2}" type="presOf" srcId="{5A54BADA-C22E-4C64-8C56-C3AC7B3641A2}" destId="{6564D321-7F46-4039-8975-A74B6791574F}" srcOrd="0" destOrd="0" presId="urn:microsoft.com/office/officeart/2016/7/layout/RepeatingBendingProcessNew"/>
    <dgm:cxn modelId="{A726BAB4-CE16-4A47-8FE5-0B9787DD7122}" srcId="{D87078CA-0FAD-4F16-BE3B-4C0F5C3D5648}" destId="{17EE3F32-29E9-42FA-8657-BDD647015E9A}" srcOrd="11" destOrd="0" parTransId="{60CE46CE-3DAE-4E26-BBE8-28FD4FC22D2B}" sibTransId="{E45352C6-86DE-4AC7-B62F-812ABB2A02DC}"/>
    <dgm:cxn modelId="{2248BEBA-F481-4DE3-95D4-83B37754F123}" type="presOf" srcId="{49EB6BB1-93FD-4E24-947B-FE343BD3D2B1}" destId="{97740569-8BF7-47A2-AB45-5B827018DC95}" srcOrd="0" destOrd="0" presId="urn:microsoft.com/office/officeart/2016/7/layout/RepeatingBendingProcessNew"/>
    <dgm:cxn modelId="{34F22DBC-7D9B-40D9-8335-214698AA1862}" srcId="{D87078CA-0FAD-4F16-BE3B-4C0F5C3D5648}" destId="{9366C5AA-475D-47EA-8AB5-19B0D0906457}" srcOrd="10" destOrd="0" parTransId="{93615A8A-A0A9-4E9A-A581-3D8D1F913B61}" sibTransId="{2C81F7B9-1F08-4C18-B427-F13536F60F4F}"/>
    <dgm:cxn modelId="{4286DEBD-1F5B-41F4-B621-C5A4BFA09E2F}" type="presOf" srcId="{1824144B-8AB6-4291-80A7-4C048DACF789}" destId="{DCA289A1-A426-43AA-BA49-376035CEF7DF}" srcOrd="0" destOrd="0" presId="urn:microsoft.com/office/officeart/2016/7/layout/RepeatingBendingProcessNew"/>
    <dgm:cxn modelId="{529319C3-989F-47C7-9EA2-D4B53B21DF42}" srcId="{D87078CA-0FAD-4F16-BE3B-4C0F5C3D5648}" destId="{B587CCF0-3774-4DB9-9409-0A654F527CB0}" srcOrd="5" destOrd="0" parTransId="{8CB53D50-AB12-44ED-A3A3-44AE2ADBC641}" sibTransId="{5C65C31C-A832-4A58-93F8-F088A44E2D05}"/>
    <dgm:cxn modelId="{FD5B23C5-482C-4C45-B0AA-AA7FE2415CCC}" type="presOf" srcId="{17EE3F32-29E9-42FA-8657-BDD647015E9A}" destId="{1D23D4C1-9CE4-4BC2-8BD2-5134A03949E5}" srcOrd="0" destOrd="0" presId="urn:microsoft.com/office/officeart/2016/7/layout/RepeatingBendingProcessNew"/>
    <dgm:cxn modelId="{921C6AC6-1E83-4131-8A09-B0F830DE1C6C}" srcId="{D87078CA-0FAD-4F16-BE3B-4C0F5C3D5648}" destId="{CE7CE8FA-4C42-4335-A6EA-6DFC6B9E21BA}" srcOrd="25" destOrd="0" parTransId="{0D1613B0-13CC-4950-9F98-4DE28550475D}" sibTransId="{2973139D-92CD-44AD-A21E-9EC5C8CF2E72}"/>
    <dgm:cxn modelId="{B2C039C7-5C72-4B9C-BF64-65FA591767B9}" type="presOf" srcId="{08ED399D-4327-4F71-AF65-F7D1ABC90C73}" destId="{683443EF-09E4-4F25-8907-AB4D4A0B3D85}" srcOrd="0" destOrd="0" presId="urn:microsoft.com/office/officeart/2016/7/layout/RepeatingBendingProcessNew"/>
    <dgm:cxn modelId="{18FB42C7-B1B6-4AE6-A5E3-041F1BCD6309}" type="presOf" srcId="{32907FBB-9D49-4361-9910-78B615710A0D}" destId="{BDFB8A43-BCBA-47E3-B33B-61EC66289159}" srcOrd="1" destOrd="0" presId="urn:microsoft.com/office/officeart/2016/7/layout/RepeatingBendingProcessNew"/>
    <dgm:cxn modelId="{00764EC9-E6E8-400A-91F1-27089D6E9E86}" srcId="{D87078CA-0FAD-4F16-BE3B-4C0F5C3D5648}" destId="{7B87C19D-854A-48BA-A3FA-22B181A100CD}" srcOrd="20" destOrd="0" parTransId="{45AF0CF6-3B15-43A2-B72F-E878D4A5E700}" sibTransId="{DA0B057A-E01A-4859-A2F7-EA6C3B97B581}"/>
    <dgm:cxn modelId="{F9F19BD2-2E12-46F2-BD0C-72C1874BFDBF}" type="presOf" srcId="{3B12E012-675E-4E76-B991-FE590E514C2A}" destId="{0BD3F942-A904-4A2B-A139-2536CA9420C9}" srcOrd="0" destOrd="0" presId="urn:microsoft.com/office/officeart/2016/7/layout/RepeatingBendingProcessNew"/>
    <dgm:cxn modelId="{296CDFDE-94BA-468B-A307-5C604E5AE6C0}" type="presOf" srcId="{80DEA8A9-E271-4781-A26B-8179B6CA3CDC}" destId="{B078C475-861C-4651-AA6C-872E7569FCA1}" srcOrd="1" destOrd="0" presId="urn:microsoft.com/office/officeart/2016/7/layout/RepeatingBendingProcessNew"/>
    <dgm:cxn modelId="{4CB6B2E1-90DA-4FB4-B75F-DC353044626F}" srcId="{D87078CA-0FAD-4F16-BE3B-4C0F5C3D5648}" destId="{5F48BC85-7E47-44DB-88EA-FFFE5AA0EF48}" srcOrd="6" destOrd="0" parTransId="{780D57BC-4F72-4FBB-9CD8-770474AF443A}" sibTransId="{F848B582-1A8F-4823-96EC-74EAC59BAAC9}"/>
    <dgm:cxn modelId="{56530CE2-EBFC-476B-A96F-A6A13D0EAC89}" srcId="{D87078CA-0FAD-4F16-BE3B-4C0F5C3D5648}" destId="{027A3E1A-CE14-4BD8-A251-C89CF59C700C}" srcOrd="22" destOrd="0" parTransId="{CA6D7C8F-9E89-439E-8B0C-DA7E289AF730}" sibTransId="{D47813E2-307A-48C3-AB24-F55968FFEAA5}"/>
    <dgm:cxn modelId="{D9AA0EE3-31E5-4159-A4E1-34AC163146AB}" type="presOf" srcId="{1824144B-8AB6-4291-80A7-4C048DACF789}" destId="{E8298F94-C487-4A8E-AD38-F5DAE5EC1B37}" srcOrd="1" destOrd="0" presId="urn:microsoft.com/office/officeart/2016/7/layout/RepeatingBendingProcessNew"/>
    <dgm:cxn modelId="{D9B67BE5-4A89-49A4-9A5F-6A43CA27A1D7}" type="presOf" srcId="{302F734F-2360-4EE5-948B-0F2848879E1B}" destId="{E33DE7D8-DAE8-4A58-84F9-7310D6EFBBA7}" srcOrd="1" destOrd="0" presId="urn:microsoft.com/office/officeart/2016/7/layout/RepeatingBendingProcessNew"/>
    <dgm:cxn modelId="{4E0C62E7-CAEB-41A0-A159-FDF20BE5EBF3}" srcId="{D87078CA-0FAD-4F16-BE3B-4C0F5C3D5648}" destId="{BDB3F418-732C-4FC2-A905-52E345BDB516}" srcOrd="15" destOrd="0" parTransId="{2F409C8C-EA10-4F58-A365-8020AE0283A6}" sibTransId="{32907FBB-9D49-4361-9910-78B615710A0D}"/>
    <dgm:cxn modelId="{C53E2FEB-A543-4F84-935F-FD1164A0AD6C}" srcId="{D87078CA-0FAD-4F16-BE3B-4C0F5C3D5648}" destId="{4C350488-4FFC-497C-A3C6-5F5AEB3705E3}" srcOrd="8" destOrd="0" parTransId="{72E7F200-388A-4649-80FC-41E186D0C99C}" sibTransId="{DA800222-4EA2-4CAA-8C2F-E7840C1A5443}"/>
    <dgm:cxn modelId="{91B88AEB-0CB9-44D3-A031-8D8D61527F01}" type="presOf" srcId="{D47813E2-307A-48C3-AB24-F55968FFEAA5}" destId="{92EB8437-7DBF-48BA-BC35-C6DCDB950298}" srcOrd="1" destOrd="0" presId="urn:microsoft.com/office/officeart/2016/7/layout/RepeatingBendingProcessNew"/>
    <dgm:cxn modelId="{8CCEE4ED-E96A-47EC-81E1-936540BC6C02}" type="presOf" srcId="{ACBE4A52-A63E-40E4-AED4-8C08E43A322E}" destId="{2C3E43EC-09E9-40A4-BC57-F3380224A7A4}" srcOrd="0" destOrd="0" presId="urn:microsoft.com/office/officeart/2016/7/layout/RepeatingBendingProcessNew"/>
    <dgm:cxn modelId="{9546778A-12F5-4A26-9237-71DF98B1F2D0}" type="presParOf" srcId="{1D1AD7A3-D2AC-4F42-A49E-514060CBD5CF}" destId="{C76D8DBB-C2B5-47E9-B081-C874A337D149}" srcOrd="0" destOrd="0" presId="urn:microsoft.com/office/officeart/2016/7/layout/RepeatingBendingProcessNew"/>
    <dgm:cxn modelId="{C8B6FC1D-2BD3-4BA8-8BC3-EBBF248B5ED3}" type="presParOf" srcId="{1D1AD7A3-D2AC-4F42-A49E-514060CBD5CF}" destId="{61ECD7E7-7F74-4C0E-9A8C-51E107EFD83F}" srcOrd="1" destOrd="0" presId="urn:microsoft.com/office/officeart/2016/7/layout/RepeatingBendingProcessNew"/>
    <dgm:cxn modelId="{DC1A12CC-CA8E-4521-A395-553F329553D1}" type="presParOf" srcId="{61ECD7E7-7F74-4C0E-9A8C-51E107EFD83F}" destId="{4D88CD3A-6BDC-4FEA-A81C-E69BADAC5DE7}" srcOrd="0" destOrd="0" presId="urn:microsoft.com/office/officeart/2016/7/layout/RepeatingBendingProcessNew"/>
    <dgm:cxn modelId="{1912A57C-6A01-496D-B98C-91017C7F8332}" type="presParOf" srcId="{1D1AD7A3-D2AC-4F42-A49E-514060CBD5CF}" destId="{968C4E74-E1D2-4147-ABC5-DF508F348777}" srcOrd="2" destOrd="0" presId="urn:microsoft.com/office/officeart/2016/7/layout/RepeatingBendingProcessNew"/>
    <dgm:cxn modelId="{5856DA06-FB92-43CB-A3CF-EF65877DFD2B}" type="presParOf" srcId="{1D1AD7A3-D2AC-4F42-A49E-514060CBD5CF}" destId="{9205652C-80C6-4E1B-9319-D37C3D29423A}" srcOrd="3" destOrd="0" presId="urn:microsoft.com/office/officeart/2016/7/layout/RepeatingBendingProcessNew"/>
    <dgm:cxn modelId="{757A3D5D-8380-42DF-A5E9-87C6BD6284DD}" type="presParOf" srcId="{9205652C-80C6-4E1B-9319-D37C3D29423A}" destId="{B078C475-861C-4651-AA6C-872E7569FCA1}" srcOrd="0" destOrd="0" presId="urn:microsoft.com/office/officeart/2016/7/layout/RepeatingBendingProcessNew"/>
    <dgm:cxn modelId="{9385EF95-D526-4D23-9A0B-B2DBE9965C09}" type="presParOf" srcId="{1D1AD7A3-D2AC-4F42-A49E-514060CBD5CF}" destId="{683443EF-09E4-4F25-8907-AB4D4A0B3D85}" srcOrd="4" destOrd="0" presId="urn:microsoft.com/office/officeart/2016/7/layout/RepeatingBendingProcessNew"/>
    <dgm:cxn modelId="{2C3AEF5B-D87A-4360-9619-731BD703DE04}" type="presParOf" srcId="{1D1AD7A3-D2AC-4F42-A49E-514060CBD5CF}" destId="{8C76B209-A967-4980-B4BB-8CC8B13F49A2}" srcOrd="5" destOrd="0" presId="urn:microsoft.com/office/officeart/2016/7/layout/RepeatingBendingProcessNew"/>
    <dgm:cxn modelId="{CED2B844-BCB7-4DD1-B003-BD1CA22D570A}" type="presParOf" srcId="{8C76B209-A967-4980-B4BB-8CC8B13F49A2}" destId="{23B36506-B51D-43D3-BB9C-57EC201F1223}" srcOrd="0" destOrd="0" presId="urn:microsoft.com/office/officeart/2016/7/layout/RepeatingBendingProcessNew"/>
    <dgm:cxn modelId="{CDD7AA5C-6943-46AE-9753-83C39EE17B12}" type="presParOf" srcId="{1D1AD7A3-D2AC-4F42-A49E-514060CBD5CF}" destId="{72A4E407-AB1E-4A1A-A9CD-858374BB0D89}" srcOrd="6" destOrd="0" presId="urn:microsoft.com/office/officeart/2016/7/layout/RepeatingBendingProcessNew"/>
    <dgm:cxn modelId="{5D796513-E65E-4873-AD1F-885C306197D9}" type="presParOf" srcId="{1D1AD7A3-D2AC-4F42-A49E-514060CBD5CF}" destId="{6C448266-0C9E-4077-9DCA-81FEACDA0C19}" srcOrd="7" destOrd="0" presId="urn:microsoft.com/office/officeart/2016/7/layout/RepeatingBendingProcessNew"/>
    <dgm:cxn modelId="{9FC3CB38-5D8C-499A-AF98-2DA31C0E8AA8}" type="presParOf" srcId="{6C448266-0C9E-4077-9DCA-81FEACDA0C19}" destId="{2B457454-4A66-4694-B69D-C8327D77D0FF}" srcOrd="0" destOrd="0" presId="urn:microsoft.com/office/officeart/2016/7/layout/RepeatingBendingProcessNew"/>
    <dgm:cxn modelId="{4E9A8265-B265-4448-BCAB-354737550AF9}" type="presParOf" srcId="{1D1AD7A3-D2AC-4F42-A49E-514060CBD5CF}" destId="{4EEF1055-6D7E-4E75-8F22-5AC423DD7139}" srcOrd="8" destOrd="0" presId="urn:microsoft.com/office/officeart/2016/7/layout/RepeatingBendingProcessNew"/>
    <dgm:cxn modelId="{BF5FA3C8-508F-499E-A990-6F9F873485EB}" type="presParOf" srcId="{1D1AD7A3-D2AC-4F42-A49E-514060CBD5CF}" destId="{2BF1EF73-B916-4FB0-B5A7-7D8F1C680144}" srcOrd="9" destOrd="0" presId="urn:microsoft.com/office/officeart/2016/7/layout/RepeatingBendingProcessNew"/>
    <dgm:cxn modelId="{551747E9-1347-4CDF-98A1-67C4BF713C44}" type="presParOf" srcId="{2BF1EF73-B916-4FB0-B5A7-7D8F1C680144}" destId="{A1D37D41-4B39-4747-9B99-63699E905746}" srcOrd="0" destOrd="0" presId="urn:microsoft.com/office/officeart/2016/7/layout/RepeatingBendingProcessNew"/>
    <dgm:cxn modelId="{5282F3CD-C13B-4742-85E2-DAFFF22D2FC0}" type="presParOf" srcId="{1D1AD7A3-D2AC-4F42-A49E-514060CBD5CF}" destId="{3E1E0465-DB11-4C5E-ABB0-C03014628E98}" srcOrd="10" destOrd="0" presId="urn:microsoft.com/office/officeart/2016/7/layout/RepeatingBendingProcessNew"/>
    <dgm:cxn modelId="{ADD7AED7-23E3-4228-9EF0-EF334F5F3657}" type="presParOf" srcId="{1D1AD7A3-D2AC-4F42-A49E-514060CBD5CF}" destId="{FD2D2F09-98CD-44C5-8B64-C9B0CC2DE8A1}" srcOrd="11" destOrd="0" presId="urn:microsoft.com/office/officeart/2016/7/layout/RepeatingBendingProcessNew"/>
    <dgm:cxn modelId="{05ED8108-2F19-4CBA-9B3F-B57EF4FE6408}" type="presParOf" srcId="{FD2D2F09-98CD-44C5-8B64-C9B0CC2DE8A1}" destId="{3C450F98-7862-4E5D-BC5F-CF3117B01F60}" srcOrd="0" destOrd="0" presId="urn:microsoft.com/office/officeart/2016/7/layout/RepeatingBendingProcessNew"/>
    <dgm:cxn modelId="{9DF5D383-2F35-4A46-8865-B41007ADB3CB}" type="presParOf" srcId="{1D1AD7A3-D2AC-4F42-A49E-514060CBD5CF}" destId="{370655BF-3E04-4A68-B280-C372C32D8633}" srcOrd="12" destOrd="0" presId="urn:microsoft.com/office/officeart/2016/7/layout/RepeatingBendingProcessNew"/>
    <dgm:cxn modelId="{B0CAA00A-D36C-42A8-B885-8FF49B62D366}" type="presParOf" srcId="{1D1AD7A3-D2AC-4F42-A49E-514060CBD5CF}" destId="{B3DD1501-B8FE-412B-BAA2-87BCB1D3AA93}" srcOrd="13" destOrd="0" presId="urn:microsoft.com/office/officeart/2016/7/layout/RepeatingBendingProcessNew"/>
    <dgm:cxn modelId="{3F4F8196-E201-4CD9-82F8-60F9D3DEA9A6}" type="presParOf" srcId="{B3DD1501-B8FE-412B-BAA2-87BCB1D3AA93}" destId="{B31691B2-D9B1-4DB2-8179-28A79C9A2322}" srcOrd="0" destOrd="0" presId="urn:microsoft.com/office/officeart/2016/7/layout/RepeatingBendingProcessNew"/>
    <dgm:cxn modelId="{71AE43F7-5645-4E30-A004-94CD88D097E8}" type="presParOf" srcId="{1D1AD7A3-D2AC-4F42-A49E-514060CBD5CF}" destId="{0980B5C0-2607-4AFB-873A-6AFDFBD1167A}" srcOrd="14" destOrd="0" presId="urn:microsoft.com/office/officeart/2016/7/layout/RepeatingBendingProcessNew"/>
    <dgm:cxn modelId="{7A62F034-86F0-42D6-9C54-1B65250B3C77}" type="presParOf" srcId="{1D1AD7A3-D2AC-4F42-A49E-514060CBD5CF}" destId="{2C3E43EC-09E9-40A4-BC57-F3380224A7A4}" srcOrd="15" destOrd="0" presId="urn:microsoft.com/office/officeart/2016/7/layout/RepeatingBendingProcessNew"/>
    <dgm:cxn modelId="{2B1743B1-6E5F-4BC4-8D64-779537CC8853}" type="presParOf" srcId="{2C3E43EC-09E9-40A4-BC57-F3380224A7A4}" destId="{31637078-65F6-4E88-BD54-E76FE4C83F58}" srcOrd="0" destOrd="0" presId="urn:microsoft.com/office/officeart/2016/7/layout/RepeatingBendingProcessNew"/>
    <dgm:cxn modelId="{352B744D-58DD-4B0E-8C63-4C606F7E9BFC}" type="presParOf" srcId="{1D1AD7A3-D2AC-4F42-A49E-514060CBD5CF}" destId="{8D14305A-492F-4D82-A07F-AE4D357CAC07}" srcOrd="16" destOrd="0" presId="urn:microsoft.com/office/officeart/2016/7/layout/RepeatingBendingProcessNew"/>
    <dgm:cxn modelId="{2AE29610-0C36-445D-AD7E-71A5A510F115}" type="presParOf" srcId="{1D1AD7A3-D2AC-4F42-A49E-514060CBD5CF}" destId="{27CD2108-8A4E-4D63-9C73-BF7D50F3412B}" srcOrd="17" destOrd="0" presId="urn:microsoft.com/office/officeart/2016/7/layout/RepeatingBendingProcessNew"/>
    <dgm:cxn modelId="{959653AA-5C1F-4AE0-9C47-C49EB5B96130}" type="presParOf" srcId="{27CD2108-8A4E-4D63-9C73-BF7D50F3412B}" destId="{0B201CC4-42EB-4D9C-8431-319ABC351266}" srcOrd="0" destOrd="0" presId="urn:microsoft.com/office/officeart/2016/7/layout/RepeatingBendingProcessNew"/>
    <dgm:cxn modelId="{20601511-6BAF-4F6C-8B29-95ACC2DC643E}" type="presParOf" srcId="{1D1AD7A3-D2AC-4F42-A49E-514060CBD5CF}" destId="{5CA68DA6-D00E-4D79-9E8E-6C278CEC0E18}" srcOrd="18" destOrd="0" presId="urn:microsoft.com/office/officeart/2016/7/layout/RepeatingBendingProcessNew"/>
    <dgm:cxn modelId="{09E5DA2F-D08D-47D2-84FF-634E36229BC4}" type="presParOf" srcId="{1D1AD7A3-D2AC-4F42-A49E-514060CBD5CF}" destId="{8240F0FE-3BB0-45F3-9F21-F2440998CF19}" srcOrd="19" destOrd="0" presId="urn:microsoft.com/office/officeart/2016/7/layout/RepeatingBendingProcessNew"/>
    <dgm:cxn modelId="{2356E657-6BAC-4B84-BCC9-8DB1CBA669A8}" type="presParOf" srcId="{8240F0FE-3BB0-45F3-9F21-F2440998CF19}" destId="{5D0A9E0F-8404-4161-95C2-9D2C8D65792F}" srcOrd="0" destOrd="0" presId="urn:microsoft.com/office/officeart/2016/7/layout/RepeatingBendingProcessNew"/>
    <dgm:cxn modelId="{5F790E5E-B9D3-4A77-8C08-B40E1DF4F979}" type="presParOf" srcId="{1D1AD7A3-D2AC-4F42-A49E-514060CBD5CF}" destId="{C23D0714-483D-4EA8-AC40-DD91B70AA47F}" srcOrd="20" destOrd="0" presId="urn:microsoft.com/office/officeart/2016/7/layout/RepeatingBendingProcessNew"/>
    <dgm:cxn modelId="{A6D62F58-C103-4A81-ADE6-EEEE6B0102A2}" type="presParOf" srcId="{1D1AD7A3-D2AC-4F42-A49E-514060CBD5CF}" destId="{0193C9DC-1065-4B00-AE5B-051B6BE92FF0}" srcOrd="21" destOrd="0" presId="urn:microsoft.com/office/officeart/2016/7/layout/RepeatingBendingProcessNew"/>
    <dgm:cxn modelId="{B47783F8-A9F4-4F07-97EC-F4ED94880F82}" type="presParOf" srcId="{0193C9DC-1065-4B00-AE5B-051B6BE92FF0}" destId="{0018A5AB-8B05-4DFA-B355-54F053E005A4}" srcOrd="0" destOrd="0" presId="urn:microsoft.com/office/officeart/2016/7/layout/RepeatingBendingProcessNew"/>
    <dgm:cxn modelId="{D9221325-A48D-459A-A47F-A4A6AEE10215}" type="presParOf" srcId="{1D1AD7A3-D2AC-4F42-A49E-514060CBD5CF}" destId="{1D23D4C1-9CE4-4BC2-8BD2-5134A03949E5}" srcOrd="22" destOrd="0" presId="urn:microsoft.com/office/officeart/2016/7/layout/RepeatingBendingProcessNew"/>
    <dgm:cxn modelId="{8520F999-FE95-4893-87B8-9B6770CCA590}" type="presParOf" srcId="{1D1AD7A3-D2AC-4F42-A49E-514060CBD5CF}" destId="{615B4364-C32C-420E-9E25-EF604366F9F2}" srcOrd="23" destOrd="0" presId="urn:microsoft.com/office/officeart/2016/7/layout/RepeatingBendingProcessNew"/>
    <dgm:cxn modelId="{3EDBAE2A-670F-43A1-8CC6-0D518A394EED}" type="presParOf" srcId="{615B4364-C32C-420E-9E25-EF604366F9F2}" destId="{C9CC00BD-9A1C-4820-B070-95EE66E3C950}" srcOrd="0" destOrd="0" presId="urn:microsoft.com/office/officeart/2016/7/layout/RepeatingBendingProcessNew"/>
    <dgm:cxn modelId="{6F934FFF-B66E-4515-9948-9A6C49EDF45C}" type="presParOf" srcId="{1D1AD7A3-D2AC-4F42-A49E-514060CBD5CF}" destId="{49C9EF56-084A-4511-84DE-E32B503E1855}" srcOrd="24" destOrd="0" presId="urn:microsoft.com/office/officeart/2016/7/layout/RepeatingBendingProcessNew"/>
    <dgm:cxn modelId="{693DD84E-C759-4B81-9D56-28A4C574F800}" type="presParOf" srcId="{1D1AD7A3-D2AC-4F42-A49E-514060CBD5CF}" destId="{E89F043F-3A80-4CB6-893B-8E373B45CC83}" srcOrd="25" destOrd="0" presId="urn:microsoft.com/office/officeart/2016/7/layout/RepeatingBendingProcessNew"/>
    <dgm:cxn modelId="{222FE7B4-1974-47EC-98F9-A6F1B1BE7C9C}" type="presParOf" srcId="{E89F043F-3A80-4CB6-893B-8E373B45CC83}" destId="{A5EDA03E-02B3-48FC-AC11-D73CC1D2414F}" srcOrd="0" destOrd="0" presId="urn:microsoft.com/office/officeart/2016/7/layout/RepeatingBendingProcessNew"/>
    <dgm:cxn modelId="{AC491E32-4B33-46D0-97A2-C384BF44C4C9}" type="presParOf" srcId="{1D1AD7A3-D2AC-4F42-A49E-514060CBD5CF}" destId="{A3FC4EEB-2149-4779-9C5D-6D6E120B5586}" srcOrd="26" destOrd="0" presId="urn:microsoft.com/office/officeart/2016/7/layout/RepeatingBendingProcessNew"/>
    <dgm:cxn modelId="{517F9F7F-383F-4EBA-BC85-44FCAD2B748D}" type="presParOf" srcId="{1D1AD7A3-D2AC-4F42-A49E-514060CBD5CF}" destId="{63E9FE6A-47E0-464C-9F22-61CFBB213D76}" srcOrd="27" destOrd="0" presId="urn:microsoft.com/office/officeart/2016/7/layout/RepeatingBendingProcessNew"/>
    <dgm:cxn modelId="{9CFF8132-204D-41CC-88DE-4A4B18CBB186}" type="presParOf" srcId="{63E9FE6A-47E0-464C-9F22-61CFBB213D76}" destId="{6D85572B-8295-4326-8BD2-55BE89B63CEB}" srcOrd="0" destOrd="0" presId="urn:microsoft.com/office/officeart/2016/7/layout/RepeatingBendingProcessNew"/>
    <dgm:cxn modelId="{D727B33B-3AAC-41B1-AEE2-78B17505AC14}" type="presParOf" srcId="{1D1AD7A3-D2AC-4F42-A49E-514060CBD5CF}" destId="{7827D6F8-00A0-4541-9ECD-8C018F052543}" srcOrd="28" destOrd="0" presId="urn:microsoft.com/office/officeart/2016/7/layout/RepeatingBendingProcessNew"/>
    <dgm:cxn modelId="{A80D5FD4-B411-40C5-A084-3452680CB3B7}" type="presParOf" srcId="{1D1AD7A3-D2AC-4F42-A49E-514060CBD5CF}" destId="{0BD3F942-A904-4A2B-A139-2536CA9420C9}" srcOrd="29" destOrd="0" presId="urn:microsoft.com/office/officeart/2016/7/layout/RepeatingBendingProcessNew"/>
    <dgm:cxn modelId="{133F2FC5-6934-465C-B758-5BE4114F94BD}" type="presParOf" srcId="{0BD3F942-A904-4A2B-A139-2536CA9420C9}" destId="{2F7A2FAA-D05A-4840-B6DF-04710681FEFB}" srcOrd="0" destOrd="0" presId="urn:microsoft.com/office/officeart/2016/7/layout/RepeatingBendingProcessNew"/>
    <dgm:cxn modelId="{27713C4A-032F-4F75-9E02-8A9A8A7E465F}" type="presParOf" srcId="{1D1AD7A3-D2AC-4F42-A49E-514060CBD5CF}" destId="{003613D2-85D6-426A-94E6-1A444C453248}" srcOrd="30" destOrd="0" presId="urn:microsoft.com/office/officeart/2016/7/layout/RepeatingBendingProcessNew"/>
    <dgm:cxn modelId="{7C78B562-E519-4F0A-BE73-0F9F7761CD1A}" type="presParOf" srcId="{1D1AD7A3-D2AC-4F42-A49E-514060CBD5CF}" destId="{E740DA4E-D9EB-4D3B-B96A-5ACF07C18318}" srcOrd="31" destOrd="0" presId="urn:microsoft.com/office/officeart/2016/7/layout/RepeatingBendingProcessNew"/>
    <dgm:cxn modelId="{8ADEC5C6-34D4-483B-8ABE-969C68FF88DC}" type="presParOf" srcId="{E740DA4E-D9EB-4D3B-B96A-5ACF07C18318}" destId="{BDFB8A43-BCBA-47E3-B33B-61EC66289159}" srcOrd="0" destOrd="0" presId="urn:microsoft.com/office/officeart/2016/7/layout/RepeatingBendingProcessNew"/>
    <dgm:cxn modelId="{9A14D16A-8C45-419F-91D4-437983CC6791}" type="presParOf" srcId="{1D1AD7A3-D2AC-4F42-A49E-514060CBD5CF}" destId="{50C8700C-3118-48DA-9FFC-5F5D0676A0A5}" srcOrd="32" destOrd="0" presId="urn:microsoft.com/office/officeart/2016/7/layout/RepeatingBendingProcessNew"/>
    <dgm:cxn modelId="{DDDB9260-E5DF-4790-8E1F-D1BF863BCB0B}" type="presParOf" srcId="{1D1AD7A3-D2AC-4F42-A49E-514060CBD5CF}" destId="{22375562-5F06-4900-90A1-FEAD30315EA0}" srcOrd="33" destOrd="0" presId="urn:microsoft.com/office/officeart/2016/7/layout/RepeatingBendingProcessNew"/>
    <dgm:cxn modelId="{6B638374-0447-4E6D-89AB-C36928994CCF}" type="presParOf" srcId="{22375562-5F06-4900-90A1-FEAD30315EA0}" destId="{94565D76-559F-4B21-8DA0-01372CC43918}" srcOrd="0" destOrd="0" presId="urn:microsoft.com/office/officeart/2016/7/layout/RepeatingBendingProcessNew"/>
    <dgm:cxn modelId="{C447CD9F-985C-41F4-B539-BE4B2D15166C}" type="presParOf" srcId="{1D1AD7A3-D2AC-4F42-A49E-514060CBD5CF}" destId="{97740569-8BF7-47A2-AB45-5B827018DC95}" srcOrd="34" destOrd="0" presId="urn:microsoft.com/office/officeart/2016/7/layout/RepeatingBendingProcessNew"/>
    <dgm:cxn modelId="{E2ED1E77-F2F7-4F77-8439-C5FF79211ECC}" type="presParOf" srcId="{1D1AD7A3-D2AC-4F42-A49E-514060CBD5CF}" destId="{AA79E1B4-F4BF-4574-BA57-6C8DEA5A5461}" srcOrd="35" destOrd="0" presId="urn:microsoft.com/office/officeart/2016/7/layout/RepeatingBendingProcessNew"/>
    <dgm:cxn modelId="{05811C86-687A-40E5-AF32-DA5E038BD04C}" type="presParOf" srcId="{AA79E1B4-F4BF-4574-BA57-6C8DEA5A5461}" destId="{A23185B3-3934-4E8F-9A9A-67D7DB4CE900}" srcOrd="0" destOrd="0" presId="urn:microsoft.com/office/officeart/2016/7/layout/RepeatingBendingProcessNew"/>
    <dgm:cxn modelId="{A59F3CCE-9016-45D6-924E-F0642587409A}" type="presParOf" srcId="{1D1AD7A3-D2AC-4F42-A49E-514060CBD5CF}" destId="{71EC9994-B554-4289-9E89-51F40DA9681E}" srcOrd="36" destOrd="0" presId="urn:microsoft.com/office/officeart/2016/7/layout/RepeatingBendingProcessNew"/>
    <dgm:cxn modelId="{C604AB97-A364-4847-81E1-EFAD12F547B3}" type="presParOf" srcId="{1D1AD7A3-D2AC-4F42-A49E-514060CBD5CF}" destId="{F866B3F4-6A76-44D4-B3E1-15CF1086F542}" srcOrd="37" destOrd="0" presId="urn:microsoft.com/office/officeart/2016/7/layout/RepeatingBendingProcessNew"/>
    <dgm:cxn modelId="{A4025D00-5A6D-4A3E-B97A-1075A54EF522}" type="presParOf" srcId="{F866B3F4-6A76-44D4-B3E1-15CF1086F542}" destId="{E33DE7D8-DAE8-4A58-84F9-7310D6EFBBA7}" srcOrd="0" destOrd="0" presId="urn:microsoft.com/office/officeart/2016/7/layout/RepeatingBendingProcessNew"/>
    <dgm:cxn modelId="{5C94FA9C-AF01-4CC9-B37D-0D23E7CEF76E}" type="presParOf" srcId="{1D1AD7A3-D2AC-4F42-A49E-514060CBD5CF}" destId="{5A8274DD-9617-4F23-9CD9-BAED43FEE418}" srcOrd="38" destOrd="0" presId="urn:microsoft.com/office/officeart/2016/7/layout/RepeatingBendingProcessNew"/>
    <dgm:cxn modelId="{FEE267E7-F530-4056-8340-090080224E75}" type="presParOf" srcId="{1D1AD7A3-D2AC-4F42-A49E-514060CBD5CF}" destId="{CB6CEB92-3F86-4373-B99E-26145B8628AF}" srcOrd="39" destOrd="0" presId="urn:microsoft.com/office/officeart/2016/7/layout/RepeatingBendingProcessNew"/>
    <dgm:cxn modelId="{F338A7DE-6BF1-45DC-A64C-B39D52E2ACBA}" type="presParOf" srcId="{CB6CEB92-3F86-4373-B99E-26145B8628AF}" destId="{DD9507ED-1138-45F7-B13C-E7122F944D5A}" srcOrd="0" destOrd="0" presId="urn:microsoft.com/office/officeart/2016/7/layout/RepeatingBendingProcessNew"/>
    <dgm:cxn modelId="{9548E6E0-81F7-4E87-813D-638FFFA0A004}" type="presParOf" srcId="{1D1AD7A3-D2AC-4F42-A49E-514060CBD5CF}" destId="{47E29AB2-0589-4957-9CEE-EA99872F1DEE}" srcOrd="40" destOrd="0" presId="urn:microsoft.com/office/officeart/2016/7/layout/RepeatingBendingProcessNew"/>
    <dgm:cxn modelId="{D24BC2CF-B659-41E4-8FA0-D81D9EE2F025}" type="presParOf" srcId="{1D1AD7A3-D2AC-4F42-A49E-514060CBD5CF}" destId="{A7E5521F-FF10-4AD8-975D-6F1C26920A8D}" srcOrd="41" destOrd="0" presId="urn:microsoft.com/office/officeart/2016/7/layout/RepeatingBendingProcessNew"/>
    <dgm:cxn modelId="{DE85D1DF-0BA4-4195-966A-2F1C45EFC783}" type="presParOf" srcId="{A7E5521F-FF10-4AD8-975D-6F1C26920A8D}" destId="{91A402E8-FA96-40FF-A067-81BE84F7AD40}" srcOrd="0" destOrd="0" presId="urn:microsoft.com/office/officeart/2016/7/layout/RepeatingBendingProcessNew"/>
    <dgm:cxn modelId="{576FFD6A-C851-4E92-B209-3B9A925F840B}" type="presParOf" srcId="{1D1AD7A3-D2AC-4F42-A49E-514060CBD5CF}" destId="{684212FA-0B97-4C72-911D-9D03EF73F196}" srcOrd="42" destOrd="0" presId="urn:microsoft.com/office/officeart/2016/7/layout/RepeatingBendingProcessNew"/>
    <dgm:cxn modelId="{997CD2D3-4AF0-4B06-8AD5-73AA0D8AC918}" type="presParOf" srcId="{1D1AD7A3-D2AC-4F42-A49E-514060CBD5CF}" destId="{DCA289A1-A426-43AA-BA49-376035CEF7DF}" srcOrd="43" destOrd="0" presId="urn:microsoft.com/office/officeart/2016/7/layout/RepeatingBendingProcessNew"/>
    <dgm:cxn modelId="{D41B0DB5-F00B-4338-9BDA-EA5A32D2ECC0}" type="presParOf" srcId="{DCA289A1-A426-43AA-BA49-376035CEF7DF}" destId="{E8298F94-C487-4A8E-AD38-F5DAE5EC1B37}" srcOrd="0" destOrd="0" presId="urn:microsoft.com/office/officeart/2016/7/layout/RepeatingBendingProcessNew"/>
    <dgm:cxn modelId="{C45F654D-CEE1-4D3A-A322-27182335EEB9}" type="presParOf" srcId="{1D1AD7A3-D2AC-4F42-A49E-514060CBD5CF}" destId="{88CAACA5-3A7C-4C5A-BFDC-B10299595134}" srcOrd="44" destOrd="0" presId="urn:microsoft.com/office/officeart/2016/7/layout/RepeatingBendingProcessNew"/>
    <dgm:cxn modelId="{DFB37B98-A7B0-493E-B815-4BAD90C83465}" type="presParOf" srcId="{1D1AD7A3-D2AC-4F42-A49E-514060CBD5CF}" destId="{C38B6614-6E5F-4446-923B-69FDC0D46309}" srcOrd="45" destOrd="0" presId="urn:microsoft.com/office/officeart/2016/7/layout/RepeatingBendingProcessNew"/>
    <dgm:cxn modelId="{5A091CF4-0BE6-4A4F-923B-7D67C33D4BD0}" type="presParOf" srcId="{C38B6614-6E5F-4446-923B-69FDC0D46309}" destId="{92EB8437-7DBF-48BA-BC35-C6DCDB950298}" srcOrd="0" destOrd="0" presId="urn:microsoft.com/office/officeart/2016/7/layout/RepeatingBendingProcessNew"/>
    <dgm:cxn modelId="{795B35A3-EE2E-466F-B16C-8D5B11220ED5}" type="presParOf" srcId="{1D1AD7A3-D2AC-4F42-A49E-514060CBD5CF}" destId="{A7A68E54-13EF-46F1-80B6-9A8E763ED316}" srcOrd="46" destOrd="0" presId="urn:microsoft.com/office/officeart/2016/7/layout/RepeatingBendingProcessNew"/>
    <dgm:cxn modelId="{6E4F023E-ACC6-4FE3-A7ED-3727AC2A71E5}" type="presParOf" srcId="{1D1AD7A3-D2AC-4F42-A49E-514060CBD5CF}" destId="{AFE2D351-FC65-44DB-9F2B-4C2AC3AF1902}" srcOrd="47" destOrd="0" presId="urn:microsoft.com/office/officeart/2016/7/layout/RepeatingBendingProcessNew"/>
    <dgm:cxn modelId="{17DC3B7F-582A-429E-859F-CA7F949C5804}" type="presParOf" srcId="{AFE2D351-FC65-44DB-9F2B-4C2AC3AF1902}" destId="{9476374E-1527-4A3E-859A-026A2164F5D7}" srcOrd="0" destOrd="0" presId="urn:microsoft.com/office/officeart/2016/7/layout/RepeatingBendingProcessNew"/>
    <dgm:cxn modelId="{EB88554D-B07F-4663-BD20-2B15D65054AB}" type="presParOf" srcId="{1D1AD7A3-D2AC-4F42-A49E-514060CBD5CF}" destId="{EAE199C2-530C-4C99-A12A-EC472FFF1BA6}" srcOrd="48" destOrd="0" presId="urn:microsoft.com/office/officeart/2016/7/layout/RepeatingBendingProcessNew"/>
    <dgm:cxn modelId="{37D95D42-F655-4D9D-B94B-28CE84428653}" type="presParOf" srcId="{1D1AD7A3-D2AC-4F42-A49E-514060CBD5CF}" destId="{6564D321-7F46-4039-8975-A74B6791574F}" srcOrd="49" destOrd="0" presId="urn:microsoft.com/office/officeart/2016/7/layout/RepeatingBendingProcessNew"/>
    <dgm:cxn modelId="{1BD9ACB4-6DA8-4107-A341-6683E0586CB8}" type="presParOf" srcId="{6564D321-7F46-4039-8975-A74B6791574F}" destId="{FC6B59F8-996A-47C6-B791-E4280E7F9616}" srcOrd="0" destOrd="0" presId="urn:microsoft.com/office/officeart/2016/7/layout/RepeatingBendingProcessNew"/>
    <dgm:cxn modelId="{26185840-2AA0-43C0-843C-7DEBA56DDE1D}" type="presParOf" srcId="{1D1AD7A3-D2AC-4F42-A49E-514060CBD5CF}" destId="{C7D1DEE2-C1AF-4A21-8975-60C0AEE7E353}" srcOrd="50" destOrd="0" presId="urn:microsoft.com/office/officeart/2016/7/layout/RepeatingBendingProcessNew"/>
    <dgm:cxn modelId="{D67EC1AE-53E9-4BC4-B61E-DCA16A04DD24}" type="presParOf" srcId="{1D1AD7A3-D2AC-4F42-A49E-514060CBD5CF}" destId="{D4DCFB98-6162-46E9-BE63-86C5B957D83E}" srcOrd="51" destOrd="0" presId="urn:microsoft.com/office/officeart/2016/7/layout/RepeatingBendingProcessNew"/>
    <dgm:cxn modelId="{9B25353D-8C96-488F-A590-8899F73EB5F8}" type="presParOf" srcId="{D4DCFB98-6162-46E9-BE63-86C5B957D83E}" destId="{5ADFB92E-CA12-466D-8555-FA34BBBC8A0D}" srcOrd="0" destOrd="0" presId="urn:microsoft.com/office/officeart/2016/7/layout/RepeatingBendingProcessNew"/>
    <dgm:cxn modelId="{49512C51-ED1A-4406-AFD3-C58858AD0982}" type="presParOf" srcId="{1D1AD7A3-D2AC-4F42-A49E-514060CBD5CF}" destId="{FB1E8654-3B72-4BCF-B04B-E4F5EE74B249}" srcOrd="52" destOrd="0" presId="urn:microsoft.com/office/officeart/2016/7/layout/RepeatingBendingProcessNew"/>
    <dgm:cxn modelId="{B5005CCA-4022-43D6-9CF5-30C7F0652C73}" type="presParOf" srcId="{1D1AD7A3-D2AC-4F42-A49E-514060CBD5CF}" destId="{CCC8BA4A-3252-485E-A5ED-BF150F8F2470}" srcOrd="53" destOrd="0" presId="urn:microsoft.com/office/officeart/2016/7/layout/RepeatingBendingProcessNew"/>
    <dgm:cxn modelId="{59B29A17-3ACD-4EEF-BB1C-34BCD356C50E}" type="presParOf" srcId="{CCC8BA4A-3252-485E-A5ED-BF150F8F2470}" destId="{0A723AD7-9889-496E-AD9F-8FA6D40DFC3A}" srcOrd="0" destOrd="0" presId="urn:microsoft.com/office/officeart/2016/7/layout/RepeatingBendingProcessNew"/>
    <dgm:cxn modelId="{DCA54465-2792-43E8-85C9-A0773EF0293D}" type="presParOf" srcId="{1D1AD7A3-D2AC-4F42-A49E-514060CBD5CF}" destId="{5A5F18D8-C79D-422E-B4A2-DCE7259127AB}" srcOrd="54" destOrd="0" presId="urn:microsoft.com/office/officeart/2016/7/layout/RepeatingBendingProcessNew"/>
    <dgm:cxn modelId="{A5016AEB-DFCB-4C1D-A5E6-CFD61B07D8BD}" type="presParOf" srcId="{1D1AD7A3-D2AC-4F42-A49E-514060CBD5CF}" destId="{4498349E-CCA0-4BF5-910F-CDF5D552EB26}" srcOrd="55" destOrd="0" presId="urn:microsoft.com/office/officeart/2016/7/layout/RepeatingBendingProcessNew"/>
    <dgm:cxn modelId="{F0D5A5EE-DA78-4F72-8ABB-0F4A76B6670F}" type="presParOf" srcId="{4498349E-CCA0-4BF5-910F-CDF5D552EB26}" destId="{3268C7C9-5D22-4A86-A00D-7FB9AD5BE14D}" srcOrd="0" destOrd="0" presId="urn:microsoft.com/office/officeart/2016/7/layout/RepeatingBendingProcessNew"/>
    <dgm:cxn modelId="{3FC87CA8-A1A2-4235-9EBD-B5CA7D5DB4DE}" type="presParOf" srcId="{1D1AD7A3-D2AC-4F42-A49E-514060CBD5CF}" destId="{F964D84C-732C-495D-A2A1-014EDF0BE3BA}" srcOrd="5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F8B467-3A83-4B77-8035-9420DEEDFD8D}"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E925C9EB-7ABD-4880-BC5E-BD5B929D1F21}">
      <dgm:prSet/>
      <dgm:spPr/>
      <dgm:t>
        <a:bodyPr/>
        <a:lstStyle/>
        <a:p>
          <a:r>
            <a:rPr lang="en-US"/>
            <a:t>Thoughtful</a:t>
          </a:r>
        </a:p>
      </dgm:t>
    </dgm:pt>
    <dgm:pt modelId="{F1A337A3-1726-4728-AB28-6CE363CC57B6}" type="parTrans" cxnId="{D85E75E2-A2EB-474E-9656-CF07AC671DED}">
      <dgm:prSet/>
      <dgm:spPr/>
      <dgm:t>
        <a:bodyPr/>
        <a:lstStyle/>
        <a:p>
          <a:endParaRPr lang="en-US"/>
        </a:p>
      </dgm:t>
    </dgm:pt>
    <dgm:pt modelId="{23EC5C0C-C3B6-4385-A33C-3DFF4DD545F2}" type="sibTrans" cxnId="{D85E75E2-A2EB-474E-9656-CF07AC671DED}">
      <dgm:prSet/>
      <dgm:spPr/>
      <dgm:t>
        <a:bodyPr/>
        <a:lstStyle/>
        <a:p>
          <a:endParaRPr lang="en-US"/>
        </a:p>
      </dgm:t>
    </dgm:pt>
    <dgm:pt modelId="{BBDF57C2-2AD9-48B8-9385-2903A99D41F2}">
      <dgm:prSet/>
      <dgm:spPr/>
      <dgm:t>
        <a:bodyPr/>
        <a:lstStyle/>
        <a:p>
          <a:r>
            <a:rPr lang="en-US"/>
            <a:t>Considerate of others</a:t>
          </a:r>
        </a:p>
      </dgm:t>
    </dgm:pt>
    <dgm:pt modelId="{9CD0A200-F739-4974-8064-4EECC927A925}" type="parTrans" cxnId="{21F845B3-92BF-4840-80C7-EB27B05044FD}">
      <dgm:prSet/>
      <dgm:spPr/>
      <dgm:t>
        <a:bodyPr/>
        <a:lstStyle/>
        <a:p>
          <a:endParaRPr lang="en-US"/>
        </a:p>
      </dgm:t>
    </dgm:pt>
    <dgm:pt modelId="{023CFFA9-D96F-4F22-B376-40CC75889974}" type="sibTrans" cxnId="{21F845B3-92BF-4840-80C7-EB27B05044FD}">
      <dgm:prSet/>
      <dgm:spPr/>
      <dgm:t>
        <a:bodyPr/>
        <a:lstStyle/>
        <a:p>
          <a:endParaRPr lang="en-US"/>
        </a:p>
      </dgm:t>
    </dgm:pt>
    <dgm:pt modelId="{10019933-31E6-4FA8-8B1D-6F035DCC4A76}">
      <dgm:prSet/>
      <dgm:spPr/>
      <dgm:t>
        <a:bodyPr/>
        <a:lstStyle/>
        <a:p>
          <a:r>
            <a:rPr lang="en-US"/>
            <a:t>Nurturing</a:t>
          </a:r>
        </a:p>
      </dgm:t>
    </dgm:pt>
    <dgm:pt modelId="{F9AE2E93-9F17-4375-8D4A-C01BB3F5BCFC}" type="parTrans" cxnId="{36E290EB-D00F-4E3B-B514-FC118B198D48}">
      <dgm:prSet/>
      <dgm:spPr/>
      <dgm:t>
        <a:bodyPr/>
        <a:lstStyle/>
        <a:p>
          <a:endParaRPr lang="en-US"/>
        </a:p>
      </dgm:t>
    </dgm:pt>
    <dgm:pt modelId="{B20EB2D7-F50E-43DF-9262-6CAF9F3B8049}" type="sibTrans" cxnId="{36E290EB-D00F-4E3B-B514-FC118B198D48}">
      <dgm:prSet/>
      <dgm:spPr/>
      <dgm:t>
        <a:bodyPr/>
        <a:lstStyle/>
        <a:p>
          <a:endParaRPr lang="en-US"/>
        </a:p>
      </dgm:t>
    </dgm:pt>
    <dgm:pt modelId="{AFF86D9B-39B6-4007-9550-56845B995906}">
      <dgm:prSet/>
      <dgm:spPr/>
      <dgm:t>
        <a:bodyPr/>
        <a:lstStyle/>
        <a:p>
          <a:r>
            <a:rPr lang="en-US"/>
            <a:t>Patient</a:t>
          </a:r>
        </a:p>
      </dgm:t>
    </dgm:pt>
    <dgm:pt modelId="{B946C81D-18C9-4A00-8DAD-AFBC4926886C}" type="parTrans" cxnId="{88300C01-E359-41A5-AF44-D26A93A33257}">
      <dgm:prSet/>
      <dgm:spPr/>
      <dgm:t>
        <a:bodyPr/>
        <a:lstStyle/>
        <a:p>
          <a:endParaRPr lang="en-US"/>
        </a:p>
      </dgm:t>
    </dgm:pt>
    <dgm:pt modelId="{DCE4D4DA-EA29-4DF1-A6FB-A8165500D750}" type="sibTrans" cxnId="{88300C01-E359-41A5-AF44-D26A93A33257}">
      <dgm:prSet/>
      <dgm:spPr/>
      <dgm:t>
        <a:bodyPr/>
        <a:lstStyle/>
        <a:p>
          <a:endParaRPr lang="en-US"/>
        </a:p>
      </dgm:t>
    </dgm:pt>
    <dgm:pt modelId="{6C15C816-1509-4FD0-8149-CA328FA69774}">
      <dgm:prSet/>
      <dgm:spPr/>
      <dgm:t>
        <a:bodyPr/>
        <a:lstStyle/>
        <a:p>
          <a:r>
            <a:rPr lang="en-US"/>
            <a:t>Generous</a:t>
          </a:r>
        </a:p>
      </dgm:t>
    </dgm:pt>
    <dgm:pt modelId="{3D0EAA06-D9B1-4B54-80A3-3C432F93801E}" type="parTrans" cxnId="{D1A19200-789D-4A59-9CD3-FD0455372E01}">
      <dgm:prSet/>
      <dgm:spPr/>
      <dgm:t>
        <a:bodyPr/>
        <a:lstStyle/>
        <a:p>
          <a:endParaRPr lang="en-US"/>
        </a:p>
      </dgm:t>
    </dgm:pt>
    <dgm:pt modelId="{7933A94D-9A4A-4E07-BDC5-4C5E56D7674A}" type="sibTrans" cxnId="{D1A19200-789D-4A59-9CD3-FD0455372E01}">
      <dgm:prSet/>
      <dgm:spPr/>
      <dgm:t>
        <a:bodyPr/>
        <a:lstStyle/>
        <a:p>
          <a:endParaRPr lang="en-US"/>
        </a:p>
      </dgm:t>
    </dgm:pt>
    <dgm:pt modelId="{F4FE7FD8-4BBE-410F-B643-594817FCB965}">
      <dgm:prSet/>
      <dgm:spPr/>
      <dgm:t>
        <a:bodyPr/>
        <a:lstStyle/>
        <a:p>
          <a:r>
            <a:rPr lang="en-US"/>
            <a:t>People pleaser</a:t>
          </a:r>
        </a:p>
      </dgm:t>
    </dgm:pt>
    <dgm:pt modelId="{7909DC76-945B-41D3-8476-24FE20446DFC}" type="parTrans" cxnId="{3B039C60-8571-465A-ACE1-9441E62B147B}">
      <dgm:prSet/>
      <dgm:spPr/>
      <dgm:t>
        <a:bodyPr/>
        <a:lstStyle/>
        <a:p>
          <a:endParaRPr lang="en-US"/>
        </a:p>
      </dgm:t>
    </dgm:pt>
    <dgm:pt modelId="{9BBAF4A4-3AF2-4318-887F-F9EB46986DA3}" type="sibTrans" cxnId="{3B039C60-8571-465A-ACE1-9441E62B147B}">
      <dgm:prSet/>
      <dgm:spPr/>
      <dgm:t>
        <a:bodyPr/>
        <a:lstStyle/>
        <a:p>
          <a:endParaRPr lang="en-US"/>
        </a:p>
      </dgm:t>
    </dgm:pt>
    <dgm:pt modelId="{3AC13C76-BE87-43DE-8458-84F768CE72EB}">
      <dgm:prSet/>
      <dgm:spPr/>
      <dgm:t>
        <a:bodyPr/>
        <a:lstStyle/>
        <a:p>
          <a:r>
            <a:rPr lang="en-US"/>
            <a:t>Gentle soul</a:t>
          </a:r>
        </a:p>
      </dgm:t>
    </dgm:pt>
    <dgm:pt modelId="{3DC9BC03-5744-4C08-B9E2-FFC8E519F98B}" type="parTrans" cxnId="{A043A128-E0DF-44AD-9617-94671A3565C0}">
      <dgm:prSet/>
      <dgm:spPr/>
      <dgm:t>
        <a:bodyPr/>
        <a:lstStyle/>
        <a:p>
          <a:endParaRPr lang="en-US"/>
        </a:p>
      </dgm:t>
    </dgm:pt>
    <dgm:pt modelId="{009A4BBA-7E87-4A8B-802B-7F90941A2FDE}" type="sibTrans" cxnId="{A043A128-E0DF-44AD-9617-94671A3565C0}">
      <dgm:prSet/>
      <dgm:spPr/>
      <dgm:t>
        <a:bodyPr/>
        <a:lstStyle/>
        <a:p>
          <a:endParaRPr lang="en-US"/>
        </a:p>
      </dgm:t>
    </dgm:pt>
    <dgm:pt modelId="{EDF7A424-4A29-408C-93D0-DB32DF9C9161}">
      <dgm:prSet/>
      <dgm:spPr/>
      <dgm:t>
        <a:bodyPr/>
        <a:lstStyle/>
        <a:p>
          <a:r>
            <a:rPr lang="en-US"/>
            <a:t>Introspective</a:t>
          </a:r>
        </a:p>
      </dgm:t>
    </dgm:pt>
    <dgm:pt modelId="{B0726969-8283-4366-AEAF-A5709725943C}" type="parTrans" cxnId="{C267DC1D-28D3-49BA-9F89-5E899BF850F5}">
      <dgm:prSet/>
      <dgm:spPr/>
      <dgm:t>
        <a:bodyPr/>
        <a:lstStyle/>
        <a:p>
          <a:endParaRPr lang="en-US"/>
        </a:p>
      </dgm:t>
    </dgm:pt>
    <dgm:pt modelId="{BDCF75E5-E18A-4AF8-A395-EC5EE7B24B48}" type="sibTrans" cxnId="{C267DC1D-28D3-49BA-9F89-5E899BF850F5}">
      <dgm:prSet/>
      <dgm:spPr/>
      <dgm:t>
        <a:bodyPr/>
        <a:lstStyle/>
        <a:p>
          <a:endParaRPr lang="en-US"/>
        </a:p>
      </dgm:t>
    </dgm:pt>
    <dgm:pt modelId="{B4301E0C-8B8E-4AE7-AA00-AEB387E1979B}">
      <dgm:prSet/>
      <dgm:spPr/>
      <dgm:t>
        <a:bodyPr/>
        <a:lstStyle/>
        <a:p>
          <a:r>
            <a:rPr lang="en-US"/>
            <a:t>Honest</a:t>
          </a:r>
        </a:p>
      </dgm:t>
    </dgm:pt>
    <dgm:pt modelId="{29720070-3DED-4757-BE31-EE50DD7E47A3}" type="parTrans" cxnId="{60166AA6-CBE5-4AFC-A09E-57C019E07129}">
      <dgm:prSet/>
      <dgm:spPr/>
      <dgm:t>
        <a:bodyPr/>
        <a:lstStyle/>
        <a:p>
          <a:endParaRPr lang="en-US"/>
        </a:p>
      </dgm:t>
    </dgm:pt>
    <dgm:pt modelId="{8C100593-1992-424C-9F83-A8BAC6B292B5}" type="sibTrans" cxnId="{60166AA6-CBE5-4AFC-A09E-57C019E07129}">
      <dgm:prSet/>
      <dgm:spPr/>
      <dgm:t>
        <a:bodyPr/>
        <a:lstStyle/>
        <a:p>
          <a:endParaRPr lang="en-US"/>
        </a:p>
      </dgm:t>
    </dgm:pt>
    <dgm:pt modelId="{14B871DD-0487-4C72-8B62-3B98F7221606}">
      <dgm:prSet/>
      <dgm:spPr/>
      <dgm:t>
        <a:bodyPr/>
        <a:lstStyle/>
        <a:p>
          <a:r>
            <a:rPr lang="en-US"/>
            <a:t>Sociable</a:t>
          </a:r>
        </a:p>
      </dgm:t>
    </dgm:pt>
    <dgm:pt modelId="{EA36B8CF-DB6F-4688-BC48-DB1A5FE11F19}" type="parTrans" cxnId="{367B59BA-5989-42E6-BC8C-4B81963934E0}">
      <dgm:prSet/>
      <dgm:spPr/>
      <dgm:t>
        <a:bodyPr/>
        <a:lstStyle/>
        <a:p>
          <a:endParaRPr lang="en-US"/>
        </a:p>
      </dgm:t>
    </dgm:pt>
    <dgm:pt modelId="{E1FDEB2B-D857-454B-8BBD-F1CE5FC0E508}" type="sibTrans" cxnId="{367B59BA-5989-42E6-BC8C-4B81963934E0}">
      <dgm:prSet/>
      <dgm:spPr/>
      <dgm:t>
        <a:bodyPr/>
        <a:lstStyle/>
        <a:p>
          <a:endParaRPr lang="en-US"/>
        </a:p>
      </dgm:t>
    </dgm:pt>
    <dgm:pt modelId="{FA959C8E-8068-492B-A0E6-0FE283D87808}">
      <dgm:prSet/>
      <dgm:spPr/>
      <dgm:t>
        <a:bodyPr/>
        <a:lstStyle/>
        <a:p>
          <a:r>
            <a:rPr lang="en-US"/>
            <a:t>Friendly</a:t>
          </a:r>
        </a:p>
      </dgm:t>
    </dgm:pt>
    <dgm:pt modelId="{47B8C525-101C-47CA-A922-D91EEF04AA85}" type="parTrans" cxnId="{CED9662C-B1D3-44E1-9CA9-87691EB47040}">
      <dgm:prSet/>
      <dgm:spPr/>
      <dgm:t>
        <a:bodyPr/>
        <a:lstStyle/>
        <a:p>
          <a:endParaRPr lang="en-US"/>
        </a:p>
      </dgm:t>
    </dgm:pt>
    <dgm:pt modelId="{032F89B1-0158-44C0-8A55-3774D0994315}" type="sibTrans" cxnId="{CED9662C-B1D3-44E1-9CA9-87691EB47040}">
      <dgm:prSet/>
      <dgm:spPr/>
      <dgm:t>
        <a:bodyPr/>
        <a:lstStyle/>
        <a:p>
          <a:endParaRPr lang="en-US"/>
        </a:p>
      </dgm:t>
    </dgm:pt>
    <dgm:pt modelId="{D112CCDD-24C4-4802-B6AD-186CE53DF39E}">
      <dgm:prSet/>
      <dgm:spPr/>
      <dgm:t>
        <a:bodyPr/>
        <a:lstStyle/>
        <a:p>
          <a:r>
            <a:rPr lang="en-US"/>
            <a:t>Storyteller</a:t>
          </a:r>
        </a:p>
      </dgm:t>
    </dgm:pt>
    <dgm:pt modelId="{4551EEAB-D1FE-4EC1-9288-299F39ED6962}" type="parTrans" cxnId="{57585EC3-CA83-43A4-9B27-07A8B6F2B587}">
      <dgm:prSet/>
      <dgm:spPr/>
      <dgm:t>
        <a:bodyPr/>
        <a:lstStyle/>
        <a:p>
          <a:endParaRPr lang="en-US"/>
        </a:p>
      </dgm:t>
    </dgm:pt>
    <dgm:pt modelId="{80C521B6-271D-446A-B6E8-B61D10858F9B}" type="sibTrans" cxnId="{57585EC3-CA83-43A4-9B27-07A8B6F2B587}">
      <dgm:prSet/>
      <dgm:spPr/>
      <dgm:t>
        <a:bodyPr/>
        <a:lstStyle/>
        <a:p>
          <a:endParaRPr lang="en-US"/>
        </a:p>
      </dgm:t>
    </dgm:pt>
    <dgm:pt modelId="{68140206-AE5B-4876-9BED-B06DDA1B1435}">
      <dgm:prSet/>
      <dgm:spPr/>
      <dgm:t>
        <a:bodyPr/>
        <a:lstStyle/>
        <a:p>
          <a:r>
            <a:rPr lang="en-US"/>
            <a:t>Charming</a:t>
          </a:r>
        </a:p>
      </dgm:t>
    </dgm:pt>
    <dgm:pt modelId="{D736987B-967B-4FAC-9B50-64992A05E42F}" type="parTrans" cxnId="{EE468FB7-1D33-4704-A3C1-07A96CC80803}">
      <dgm:prSet/>
      <dgm:spPr/>
      <dgm:t>
        <a:bodyPr/>
        <a:lstStyle/>
        <a:p>
          <a:endParaRPr lang="en-US"/>
        </a:p>
      </dgm:t>
    </dgm:pt>
    <dgm:pt modelId="{C64B905D-B589-4BD6-9720-A98DFE2CE830}" type="sibTrans" cxnId="{EE468FB7-1D33-4704-A3C1-07A96CC80803}">
      <dgm:prSet/>
      <dgm:spPr/>
      <dgm:t>
        <a:bodyPr/>
        <a:lstStyle/>
        <a:p>
          <a:endParaRPr lang="en-US"/>
        </a:p>
      </dgm:t>
    </dgm:pt>
    <dgm:pt modelId="{7F1C817C-8E7C-4C5C-A6D9-A1E054F8BC8D}">
      <dgm:prSet/>
      <dgm:spPr/>
      <dgm:t>
        <a:bodyPr/>
        <a:lstStyle/>
        <a:p>
          <a:r>
            <a:rPr lang="en-US"/>
            <a:t>Persuasive</a:t>
          </a:r>
        </a:p>
      </dgm:t>
    </dgm:pt>
    <dgm:pt modelId="{2914A2AA-85BE-4325-928F-24ED7282771A}" type="parTrans" cxnId="{87C63EC0-79B0-451C-B305-6F8D7642D91E}">
      <dgm:prSet/>
      <dgm:spPr/>
      <dgm:t>
        <a:bodyPr/>
        <a:lstStyle/>
        <a:p>
          <a:endParaRPr lang="en-US"/>
        </a:p>
      </dgm:t>
    </dgm:pt>
    <dgm:pt modelId="{1AD74E6C-2A3A-4603-BF29-D1B8037A78A7}" type="sibTrans" cxnId="{87C63EC0-79B0-451C-B305-6F8D7642D91E}">
      <dgm:prSet/>
      <dgm:spPr/>
      <dgm:t>
        <a:bodyPr/>
        <a:lstStyle/>
        <a:p>
          <a:endParaRPr lang="en-US"/>
        </a:p>
      </dgm:t>
    </dgm:pt>
    <dgm:pt modelId="{2FCC6917-4621-4DB8-8846-3650733C6394}">
      <dgm:prSet/>
      <dgm:spPr/>
      <dgm:t>
        <a:bodyPr/>
        <a:lstStyle/>
        <a:p>
          <a:r>
            <a:rPr lang="en-US"/>
            <a:t>Opinionated</a:t>
          </a:r>
        </a:p>
      </dgm:t>
    </dgm:pt>
    <dgm:pt modelId="{F07D0770-34D0-43F2-B88C-FDD1AC478D14}" type="parTrans" cxnId="{7D5B34F0-F764-4485-B7EB-AAF1DC0F589C}">
      <dgm:prSet/>
      <dgm:spPr/>
      <dgm:t>
        <a:bodyPr/>
        <a:lstStyle/>
        <a:p>
          <a:endParaRPr lang="en-US"/>
        </a:p>
      </dgm:t>
    </dgm:pt>
    <dgm:pt modelId="{3EF8CDC8-E9E6-4D02-B0A1-0838C7D57306}" type="sibTrans" cxnId="{7D5B34F0-F764-4485-B7EB-AAF1DC0F589C}">
      <dgm:prSet/>
      <dgm:spPr/>
      <dgm:t>
        <a:bodyPr/>
        <a:lstStyle/>
        <a:p>
          <a:endParaRPr lang="en-US"/>
        </a:p>
      </dgm:t>
    </dgm:pt>
    <dgm:pt modelId="{4B70980A-46BB-478A-9B39-A2A2C13B19DE}">
      <dgm:prSet/>
      <dgm:spPr/>
      <dgm:t>
        <a:bodyPr/>
        <a:lstStyle/>
        <a:p>
          <a:r>
            <a:rPr lang="en-US"/>
            <a:t>Protective</a:t>
          </a:r>
        </a:p>
      </dgm:t>
    </dgm:pt>
    <dgm:pt modelId="{F3C599C0-D250-4A94-91D8-025C450D002D}" type="parTrans" cxnId="{3E86273D-7DC5-4A20-A3B8-F2A12E70A8BF}">
      <dgm:prSet/>
      <dgm:spPr/>
      <dgm:t>
        <a:bodyPr/>
        <a:lstStyle/>
        <a:p>
          <a:endParaRPr lang="en-US"/>
        </a:p>
      </dgm:t>
    </dgm:pt>
    <dgm:pt modelId="{76C421C3-2C70-4229-B9C2-DDC435329EC5}" type="sibTrans" cxnId="{3E86273D-7DC5-4A20-A3B8-F2A12E70A8BF}">
      <dgm:prSet/>
      <dgm:spPr/>
      <dgm:t>
        <a:bodyPr/>
        <a:lstStyle/>
        <a:p>
          <a:endParaRPr lang="en-US"/>
        </a:p>
      </dgm:t>
    </dgm:pt>
    <dgm:pt modelId="{CAE18A98-7B23-4A8F-847B-E9E21657B5F8}">
      <dgm:prSet/>
      <dgm:spPr/>
      <dgm:t>
        <a:bodyPr/>
        <a:lstStyle/>
        <a:p>
          <a:r>
            <a:rPr lang="en-US"/>
            <a:t>Assertive</a:t>
          </a:r>
        </a:p>
      </dgm:t>
    </dgm:pt>
    <dgm:pt modelId="{4B053560-5EE5-410A-93BC-E3B3B9AAD024}" type="parTrans" cxnId="{8D154F6D-4539-45E4-BE21-3BBFE8022823}">
      <dgm:prSet/>
      <dgm:spPr/>
      <dgm:t>
        <a:bodyPr/>
        <a:lstStyle/>
        <a:p>
          <a:endParaRPr lang="en-US"/>
        </a:p>
      </dgm:t>
    </dgm:pt>
    <dgm:pt modelId="{79CCD607-12EC-4D8D-946C-AC8A701051BD}" type="sibTrans" cxnId="{8D154F6D-4539-45E4-BE21-3BBFE8022823}">
      <dgm:prSet/>
      <dgm:spPr/>
      <dgm:t>
        <a:bodyPr/>
        <a:lstStyle/>
        <a:p>
          <a:endParaRPr lang="en-US"/>
        </a:p>
      </dgm:t>
    </dgm:pt>
    <dgm:pt modelId="{82BB1FC9-8BDC-424A-877D-0F96C98170E2}">
      <dgm:prSet/>
      <dgm:spPr/>
      <dgm:t>
        <a:bodyPr/>
        <a:lstStyle/>
        <a:p>
          <a:r>
            <a:rPr lang="en-US"/>
            <a:t>Sarcastic</a:t>
          </a:r>
        </a:p>
      </dgm:t>
    </dgm:pt>
    <dgm:pt modelId="{4D2AE423-C75D-4B35-8E59-57BB14FF18C5}" type="parTrans" cxnId="{CB38FDAF-7CAC-4FC9-B39F-CDC71905B94F}">
      <dgm:prSet/>
      <dgm:spPr/>
      <dgm:t>
        <a:bodyPr/>
        <a:lstStyle/>
        <a:p>
          <a:endParaRPr lang="en-US"/>
        </a:p>
      </dgm:t>
    </dgm:pt>
    <dgm:pt modelId="{44CB9668-9D13-42B4-98AB-55F8E1E22B31}" type="sibTrans" cxnId="{CB38FDAF-7CAC-4FC9-B39F-CDC71905B94F}">
      <dgm:prSet/>
      <dgm:spPr/>
      <dgm:t>
        <a:bodyPr/>
        <a:lstStyle/>
        <a:p>
          <a:endParaRPr lang="en-US"/>
        </a:p>
      </dgm:t>
    </dgm:pt>
    <dgm:pt modelId="{AE8C5499-ED14-4B52-91C0-5A353C3C79BE}">
      <dgm:prSet/>
      <dgm:spPr/>
      <dgm:t>
        <a:bodyPr/>
        <a:lstStyle/>
        <a:p>
          <a:r>
            <a:rPr lang="en-US"/>
            <a:t>Candid</a:t>
          </a:r>
        </a:p>
      </dgm:t>
    </dgm:pt>
    <dgm:pt modelId="{99F6E3C7-1E70-40BC-9C05-0B040D34E241}" type="parTrans" cxnId="{107A8A27-11D6-43DD-8D5F-99A649B7A7AF}">
      <dgm:prSet/>
      <dgm:spPr/>
      <dgm:t>
        <a:bodyPr/>
        <a:lstStyle/>
        <a:p>
          <a:endParaRPr lang="en-US"/>
        </a:p>
      </dgm:t>
    </dgm:pt>
    <dgm:pt modelId="{F0E0E1E0-CB41-4070-ABF3-8D2A9EFD2FB8}" type="sibTrans" cxnId="{107A8A27-11D6-43DD-8D5F-99A649B7A7AF}">
      <dgm:prSet/>
      <dgm:spPr/>
      <dgm:t>
        <a:bodyPr/>
        <a:lstStyle/>
        <a:p>
          <a:endParaRPr lang="en-US"/>
        </a:p>
      </dgm:t>
    </dgm:pt>
    <dgm:pt modelId="{500501B4-7237-46D7-AE57-5649E66F8038}">
      <dgm:prSet/>
      <dgm:spPr/>
      <dgm:t>
        <a:bodyPr/>
        <a:lstStyle/>
        <a:p>
          <a:r>
            <a:rPr lang="en-US"/>
            <a:t>Direct</a:t>
          </a:r>
        </a:p>
      </dgm:t>
    </dgm:pt>
    <dgm:pt modelId="{ADBDBE46-7D26-46E0-BE58-94DBA5F0F487}" type="parTrans" cxnId="{8D5F7EA0-F810-4CFC-9FF6-26D09D916954}">
      <dgm:prSet/>
      <dgm:spPr/>
      <dgm:t>
        <a:bodyPr/>
        <a:lstStyle/>
        <a:p>
          <a:endParaRPr lang="en-US"/>
        </a:p>
      </dgm:t>
    </dgm:pt>
    <dgm:pt modelId="{DEB449CD-4A92-4C16-90C0-D88552143FB7}" type="sibTrans" cxnId="{8D5F7EA0-F810-4CFC-9FF6-26D09D916954}">
      <dgm:prSet/>
      <dgm:spPr/>
      <dgm:t>
        <a:bodyPr/>
        <a:lstStyle/>
        <a:p>
          <a:endParaRPr lang="en-US"/>
        </a:p>
      </dgm:t>
    </dgm:pt>
    <dgm:pt modelId="{6876D299-527A-44DE-98D5-FE22A7B5915B}">
      <dgm:prSet/>
      <dgm:spPr/>
      <dgm:t>
        <a:bodyPr/>
        <a:lstStyle/>
        <a:p>
          <a:r>
            <a:rPr lang="en-US"/>
            <a:t>Instinctive</a:t>
          </a:r>
        </a:p>
      </dgm:t>
    </dgm:pt>
    <dgm:pt modelId="{04E1329C-2649-45F1-AE66-018867A1E4B3}" type="parTrans" cxnId="{608469B7-0A3A-436E-9534-11EAF2508D62}">
      <dgm:prSet/>
      <dgm:spPr/>
      <dgm:t>
        <a:bodyPr/>
        <a:lstStyle/>
        <a:p>
          <a:endParaRPr lang="en-US"/>
        </a:p>
      </dgm:t>
    </dgm:pt>
    <dgm:pt modelId="{9C62E54F-7BD2-4CAF-9A3A-610C7CFFF7D3}" type="sibTrans" cxnId="{608469B7-0A3A-436E-9534-11EAF2508D62}">
      <dgm:prSet/>
      <dgm:spPr/>
      <dgm:t>
        <a:bodyPr/>
        <a:lstStyle/>
        <a:p>
          <a:endParaRPr lang="en-US"/>
        </a:p>
      </dgm:t>
    </dgm:pt>
    <dgm:pt modelId="{00E33E30-F868-49CA-B73A-535B79CC1B1E}">
      <dgm:prSet/>
      <dgm:spPr/>
      <dgm:t>
        <a:bodyPr/>
        <a:lstStyle/>
        <a:p>
          <a:r>
            <a:rPr lang="en-US"/>
            <a:t>Diplomatic</a:t>
          </a:r>
        </a:p>
      </dgm:t>
    </dgm:pt>
    <dgm:pt modelId="{1DBA1C6A-B953-4A71-AEC7-4A049C205A50}" type="parTrans" cxnId="{6C2A658F-46E9-4EF2-A948-0738068403EA}">
      <dgm:prSet/>
      <dgm:spPr/>
      <dgm:t>
        <a:bodyPr/>
        <a:lstStyle/>
        <a:p>
          <a:endParaRPr lang="en-US"/>
        </a:p>
      </dgm:t>
    </dgm:pt>
    <dgm:pt modelId="{F8345EA5-0A44-401F-945C-8A4E6B75D988}" type="sibTrans" cxnId="{6C2A658F-46E9-4EF2-A948-0738068403EA}">
      <dgm:prSet/>
      <dgm:spPr/>
      <dgm:t>
        <a:bodyPr/>
        <a:lstStyle/>
        <a:p>
          <a:endParaRPr lang="en-US"/>
        </a:p>
      </dgm:t>
    </dgm:pt>
    <dgm:pt modelId="{2BE1FED4-539A-411B-948D-DC49A9D4AC2F}">
      <dgm:prSet/>
      <dgm:spPr/>
      <dgm:t>
        <a:bodyPr/>
        <a:lstStyle/>
        <a:p>
          <a:r>
            <a:rPr lang="en-US"/>
            <a:t>Constructive</a:t>
          </a:r>
        </a:p>
      </dgm:t>
    </dgm:pt>
    <dgm:pt modelId="{2DC3D36A-6DE4-44C1-B597-500F3A66C78D}" type="parTrans" cxnId="{DAA9523F-6722-469F-A3C0-C384ED2E0934}">
      <dgm:prSet/>
      <dgm:spPr/>
      <dgm:t>
        <a:bodyPr/>
        <a:lstStyle/>
        <a:p>
          <a:endParaRPr lang="en-US"/>
        </a:p>
      </dgm:t>
    </dgm:pt>
    <dgm:pt modelId="{0F2301E8-53A6-4CF8-AE14-6BE65EBCA1B4}" type="sibTrans" cxnId="{DAA9523F-6722-469F-A3C0-C384ED2E0934}">
      <dgm:prSet/>
      <dgm:spPr/>
      <dgm:t>
        <a:bodyPr/>
        <a:lstStyle/>
        <a:p>
          <a:endParaRPr lang="en-US"/>
        </a:p>
      </dgm:t>
    </dgm:pt>
    <dgm:pt modelId="{7BC7AEEA-F403-4E3D-A110-5936DEAB06AD}">
      <dgm:prSet/>
      <dgm:spPr/>
      <dgm:t>
        <a:bodyPr/>
        <a:lstStyle/>
        <a:p>
          <a:r>
            <a:rPr lang="en-US"/>
            <a:t>A leader</a:t>
          </a:r>
        </a:p>
      </dgm:t>
    </dgm:pt>
    <dgm:pt modelId="{22939A7F-1D81-42D8-BF40-DDD3762923B6}" type="parTrans" cxnId="{24EFBFD2-FD65-4561-980D-5649BE803F58}">
      <dgm:prSet/>
      <dgm:spPr/>
      <dgm:t>
        <a:bodyPr/>
        <a:lstStyle/>
        <a:p>
          <a:endParaRPr lang="en-US"/>
        </a:p>
      </dgm:t>
    </dgm:pt>
    <dgm:pt modelId="{3BE27934-BB68-46B7-AA61-F466D1D21F14}" type="sibTrans" cxnId="{24EFBFD2-FD65-4561-980D-5649BE803F58}">
      <dgm:prSet/>
      <dgm:spPr/>
      <dgm:t>
        <a:bodyPr/>
        <a:lstStyle/>
        <a:p>
          <a:endParaRPr lang="en-US"/>
        </a:p>
      </dgm:t>
    </dgm:pt>
    <dgm:pt modelId="{3510B7A9-4DEF-40AA-99ED-7DFBFC1132D2}">
      <dgm:prSet/>
      <dgm:spPr/>
      <dgm:t>
        <a:bodyPr/>
        <a:lstStyle/>
        <a:p>
          <a:r>
            <a:rPr lang="en-US"/>
            <a:t>Free Spirited</a:t>
          </a:r>
        </a:p>
      </dgm:t>
    </dgm:pt>
    <dgm:pt modelId="{3D13B5DF-80CF-4A49-BC29-618E287C7927}" type="parTrans" cxnId="{6E20FF53-50B6-4669-9D7A-2F8DE4842767}">
      <dgm:prSet/>
      <dgm:spPr/>
      <dgm:t>
        <a:bodyPr/>
        <a:lstStyle/>
        <a:p>
          <a:endParaRPr lang="en-US"/>
        </a:p>
      </dgm:t>
    </dgm:pt>
    <dgm:pt modelId="{9CB88E85-408B-404D-9211-BE6DE6803EA2}" type="sibTrans" cxnId="{6E20FF53-50B6-4669-9D7A-2F8DE4842767}">
      <dgm:prSet/>
      <dgm:spPr/>
      <dgm:t>
        <a:bodyPr/>
        <a:lstStyle/>
        <a:p>
          <a:endParaRPr lang="en-US"/>
        </a:p>
      </dgm:t>
    </dgm:pt>
    <dgm:pt modelId="{8EDB2E77-CF55-4944-905A-397FE9A9A688}">
      <dgm:prSet/>
      <dgm:spPr/>
      <dgm:t>
        <a:bodyPr/>
        <a:lstStyle/>
        <a:p>
          <a:r>
            <a:rPr lang="en-US"/>
            <a:t>Entrepreneur</a:t>
          </a:r>
        </a:p>
      </dgm:t>
    </dgm:pt>
    <dgm:pt modelId="{930D07CD-7A93-47A5-8DF7-6527C77990B1}" type="parTrans" cxnId="{87DE241D-D483-4933-936B-4832FF6A0751}">
      <dgm:prSet/>
      <dgm:spPr/>
      <dgm:t>
        <a:bodyPr/>
        <a:lstStyle/>
        <a:p>
          <a:endParaRPr lang="en-US"/>
        </a:p>
      </dgm:t>
    </dgm:pt>
    <dgm:pt modelId="{10C33F2E-EAF9-4358-90F5-05BBA33DAC6D}" type="sibTrans" cxnId="{87DE241D-D483-4933-936B-4832FF6A0751}">
      <dgm:prSet/>
      <dgm:spPr/>
      <dgm:t>
        <a:bodyPr/>
        <a:lstStyle/>
        <a:p>
          <a:endParaRPr lang="en-US"/>
        </a:p>
      </dgm:t>
    </dgm:pt>
    <dgm:pt modelId="{61E62A54-A227-4CA7-A6FE-2D3103EC4603}">
      <dgm:prSet/>
      <dgm:spPr/>
      <dgm:t>
        <a:bodyPr/>
        <a:lstStyle/>
        <a:p>
          <a:r>
            <a:rPr lang="en-US"/>
            <a:t>Spontaneous</a:t>
          </a:r>
        </a:p>
      </dgm:t>
    </dgm:pt>
    <dgm:pt modelId="{8F421786-2DB7-47DC-BCE6-5C6129AA9B30}" type="parTrans" cxnId="{0AA8DD12-8652-4102-94E2-9677950FEC49}">
      <dgm:prSet/>
      <dgm:spPr/>
      <dgm:t>
        <a:bodyPr/>
        <a:lstStyle/>
        <a:p>
          <a:endParaRPr lang="en-US"/>
        </a:p>
      </dgm:t>
    </dgm:pt>
    <dgm:pt modelId="{5292BB1E-1F81-46AE-BD1C-87FAE031C730}" type="sibTrans" cxnId="{0AA8DD12-8652-4102-94E2-9677950FEC49}">
      <dgm:prSet/>
      <dgm:spPr/>
      <dgm:t>
        <a:bodyPr/>
        <a:lstStyle/>
        <a:p>
          <a:endParaRPr lang="en-US"/>
        </a:p>
      </dgm:t>
    </dgm:pt>
    <dgm:pt modelId="{25726E53-51AC-4D59-95ED-F2C9546B5374}" type="pres">
      <dgm:prSet presAssocID="{B8F8B467-3A83-4B77-8035-9420DEEDFD8D}" presName="diagram" presStyleCnt="0">
        <dgm:presLayoutVars>
          <dgm:dir/>
          <dgm:resizeHandles val="exact"/>
        </dgm:presLayoutVars>
      </dgm:prSet>
      <dgm:spPr/>
    </dgm:pt>
    <dgm:pt modelId="{84F5F555-3697-462A-9CA5-C614CE6C9315}" type="pres">
      <dgm:prSet presAssocID="{E925C9EB-7ABD-4880-BC5E-BD5B929D1F21}" presName="node" presStyleLbl="node1" presStyleIdx="0" presStyleCnt="27">
        <dgm:presLayoutVars>
          <dgm:bulletEnabled val="1"/>
        </dgm:presLayoutVars>
      </dgm:prSet>
      <dgm:spPr/>
    </dgm:pt>
    <dgm:pt modelId="{8E1A81F9-4E86-4F7E-9BEA-56F2B096D017}" type="pres">
      <dgm:prSet presAssocID="{23EC5C0C-C3B6-4385-A33C-3DFF4DD545F2}" presName="sibTrans" presStyleCnt="0"/>
      <dgm:spPr/>
    </dgm:pt>
    <dgm:pt modelId="{55BD0CEA-CFE1-468B-A60D-8ED367CDB623}" type="pres">
      <dgm:prSet presAssocID="{BBDF57C2-2AD9-48B8-9385-2903A99D41F2}" presName="node" presStyleLbl="node1" presStyleIdx="1" presStyleCnt="27">
        <dgm:presLayoutVars>
          <dgm:bulletEnabled val="1"/>
        </dgm:presLayoutVars>
      </dgm:prSet>
      <dgm:spPr/>
    </dgm:pt>
    <dgm:pt modelId="{EF1755C2-F5A6-49AD-8C0F-00B3B1D97BF4}" type="pres">
      <dgm:prSet presAssocID="{023CFFA9-D96F-4F22-B376-40CC75889974}" presName="sibTrans" presStyleCnt="0"/>
      <dgm:spPr/>
    </dgm:pt>
    <dgm:pt modelId="{814DF1C6-524E-482F-80F6-CD6F9B7FE1E9}" type="pres">
      <dgm:prSet presAssocID="{10019933-31E6-4FA8-8B1D-6F035DCC4A76}" presName="node" presStyleLbl="node1" presStyleIdx="2" presStyleCnt="27">
        <dgm:presLayoutVars>
          <dgm:bulletEnabled val="1"/>
        </dgm:presLayoutVars>
      </dgm:prSet>
      <dgm:spPr/>
    </dgm:pt>
    <dgm:pt modelId="{515049AE-0CAF-4A7B-AF88-61A4499E34FB}" type="pres">
      <dgm:prSet presAssocID="{B20EB2D7-F50E-43DF-9262-6CAF9F3B8049}" presName="sibTrans" presStyleCnt="0"/>
      <dgm:spPr/>
    </dgm:pt>
    <dgm:pt modelId="{3D9D773A-70DE-440B-97D6-90486225784E}" type="pres">
      <dgm:prSet presAssocID="{AFF86D9B-39B6-4007-9550-56845B995906}" presName="node" presStyleLbl="node1" presStyleIdx="3" presStyleCnt="27">
        <dgm:presLayoutVars>
          <dgm:bulletEnabled val="1"/>
        </dgm:presLayoutVars>
      </dgm:prSet>
      <dgm:spPr/>
    </dgm:pt>
    <dgm:pt modelId="{49443D74-4339-473E-8238-AFD0E3C0B1C5}" type="pres">
      <dgm:prSet presAssocID="{DCE4D4DA-EA29-4DF1-A6FB-A8165500D750}" presName="sibTrans" presStyleCnt="0"/>
      <dgm:spPr/>
    </dgm:pt>
    <dgm:pt modelId="{96CDD544-1AE6-435E-B38D-B69C80603333}" type="pres">
      <dgm:prSet presAssocID="{6C15C816-1509-4FD0-8149-CA328FA69774}" presName="node" presStyleLbl="node1" presStyleIdx="4" presStyleCnt="27">
        <dgm:presLayoutVars>
          <dgm:bulletEnabled val="1"/>
        </dgm:presLayoutVars>
      </dgm:prSet>
      <dgm:spPr/>
    </dgm:pt>
    <dgm:pt modelId="{0E898158-2E12-4CFD-BA33-95936E2D926D}" type="pres">
      <dgm:prSet presAssocID="{7933A94D-9A4A-4E07-BDC5-4C5E56D7674A}" presName="sibTrans" presStyleCnt="0"/>
      <dgm:spPr/>
    </dgm:pt>
    <dgm:pt modelId="{AF447F1A-EF8F-433B-950D-EA16DDB35F4D}" type="pres">
      <dgm:prSet presAssocID="{F4FE7FD8-4BBE-410F-B643-594817FCB965}" presName="node" presStyleLbl="node1" presStyleIdx="5" presStyleCnt="27">
        <dgm:presLayoutVars>
          <dgm:bulletEnabled val="1"/>
        </dgm:presLayoutVars>
      </dgm:prSet>
      <dgm:spPr/>
    </dgm:pt>
    <dgm:pt modelId="{60A8F941-3A04-4367-AD48-FE7B0E13B964}" type="pres">
      <dgm:prSet presAssocID="{9BBAF4A4-3AF2-4318-887F-F9EB46986DA3}" presName="sibTrans" presStyleCnt="0"/>
      <dgm:spPr/>
    </dgm:pt>
    <dgm:pt modelId="{11ADB312-E0A8-4D91-85E3-2EB23CA5C07E}" type="pres">
      <dgm:prSet presAssocID="{3AC13C76-BE87-43DE-8458-84F768CE72EB}" presName="node" presStyleLbl="node1" presStyleIdx="6" presStyleCnt="27">
        <dgm:presLayoutVars>
          <dgm:bulletEnabled val="1"/>
        </dgm:presLayoutVars>
      </dgm:prSet>
      <dgm:spPr/>
    </dgm:pt>
    <dgm:pt modelId="{1643FDC1-7A4A-44D6-8E0E-BBB6F8F5136B}" type="pres">
      <dgm:prSet presAssocID="{009A4BBA-7E87-4A8B-802B-7F90941A2FDE}" presName="sibTrans" presStyleCnt="0"/>
      <dgm:spPr/>
    </dgm:pt>
    <dgm:pt modelId="{5E41EF2E-05F3-4D0C-AEC0-566D272FFC28}" type="pres">
      <dgm:prSet presAssocID="{EDF7A424-4A29-408C-93D0-DB32DF9C9161}" presName="node" presStyleLbl="node1" presStyleIdx="7" presStyleCnt="27">
        <dgm:presLayoutVars>
          <dgm:bulletEnabled val="1"/>
        </dgm:presLayoutVars>
      </dgm:prSet>
      <dgm:spPr/>
    </dgm:pt>
    <dgm:pt modelId="{C7BA8B92-02B5-4E15-AA0A-8A4F10B3CFCB}" type="pres">
      <dgm:prSet presAssocID="{BDCF75E5-E18A-4AF8-A395-EC5EE7B24B48}" presName="sibTrans" presStyleCnt="0"/>
      <dgm:spPr/>
    </dgm:pt>
    <dgm:pt modelId="{18BB449D-E6A4-4044-8606-02BEC244E39C}" type="pres">
      <dgm:prSet presAssocID="{B4301E0C-8B8E-4AE7-AA00-AEB387E1979B}" presName="node" presStyleLbl="node1" presStyleIdx="8" presStyleCnt="27">
        <dgm:presLayoutVars>
          <dgm:bulletEnabled val="1"/>
        </dgm:presLayoutVars>
      </dgm:prSet>
      <dgm:spPr/>
    </dgm:pt>
    <dgm:pt modelId="{02A0A6A0-25A2-4923-A7CC-D392F0D449B9}" type="pres">
      <dgm:prSet presAssocID="{8C100593-1992-424C-9F83-A8BAC6B292B5}" presName="sibTrans" presStyleCnt="0"/>
      <dgm:spPr/>
    </dgm:pt>
    <dgm:pt modelId="{77FB6E3B-560A-44BC-9F7F-302C4C066384}" type="pres">
      <dgm:prSet presAssocID="{14B871DD-0487-4C72-8B62-3B98F7221606}" presName="node" presStyleLbl="node1" presStyleIdx="9" presStyleCnt="27">
        <dgm:presLayoutVars>
          <dgm:bulletEnabled val="1"/>
        </dgm:presLayoutVars>
      </dgm:prSet>
      <dgm:spPr/>
    </dgm:pt>
    <dgm:pt modelId="{D8582AF1-4E49-49A9-8B79-7E8FA5483E6C}" type="pres">
      <dgm:prSet presAssocID="{E1FDEB2B-D857-454B-8BBD-F1CE5FC0E508}" presName="sibTrans" presStyleCnt="0"/>
      <dgm:spPr/>
    </dgm:pt>
    <dgm:pt modelId="{D3D1C8BD-8C20-42A8-9E1E-CE1F43C6BB8A}" type="pres">
      <dgm:prSet presAssocID="{FA959C8E-8068-492B-A0E6-0FE283D87808}" presName="node" presStyleLbl="node1" presStyleIdx="10" presStyleCnt="27">
        <dgm:presLayoutVars>
          <dgm:bulletEnabled val="1"/>
        </dgm:presLayoutVars>
      </dgm:prSet>
      <dgm:spPr/>
    </dgm:pt>
    <dgm:pt modelId="{4AD4C85C-9DC6-4ACD-BB2E-404866965E0E}" type="pres">
      <dgm:prSet presAssocID="{032F89B1-0158-44C0-8A55-3774D0994315}" presName="sibTrans" presStyleCnt="0"/>
      <dgm:spPr/>
    </dgm:pt>
    <dgm:pt modelId="{04659F7D-4462-459C-A4BB-EAF9A515B7BE}" type="pres">
      <dgm:prSet presAssocID="{D112CCDD-24C4-4802-B6AD-186CE53DF39E}" presName="node" presStyleLbl="node1" presStyleIdx="11" presStyleCnt="27">
        <dgm:presLayoutVars>
          <dgm:bulletEnabled val="1"/>
        </dgm:presLayoutVars>
      </dgm:prSet>
      <dgm:spPr/>
    </dgm:pt>
    <dgm:pt modelId="{2A16A16B-4B78-46A9-B790-FC326402F5D9}" type="pres">
      <dgm:prSet presAssocID="{80C521B6-271D-446A-B6E8-B61D10858F9B}" presName="sibTrans" presStyleCnt="0"/>
      <dgm:spPr/>
    </dgm:pt>
    <dgm:pt modelId="{B94A5424-4161-49DD-BDC1-1568C51585BC}" type="pres">
      <dgm:prSet presAssocID="{68140206-AE5B-4876-9BED-B06DDA1B1435}" presName="node" presStyleLbl="node1" presStyleIdx="12" presStyleCnt="27">
        <dgm:presLayoutVars>
          <dgm:bulletEnabled val="1"/>
        </dgm:presLayoutVars>
      </dgm:prSet>
      <dgm:spPr/>
    </dgm:pt>
    <dgm:pt modelId="{4324532D-A139-414C-958C-358B714AB1B2}" type="pres">
      <dgm:prSet presAssocID="{C64B905D-B589-4BD6-9720-A98DFE2CE830}" presName="sibTrans" presStyleCnt="0"/>
      <dgm:spPr/>
    </dgm:pt>
    <dgm:pt modelId="{9706F761-B566-4467-B54E-FBB71BE28CCB}" type="pres">
      <dgm:prSet presAssocID="{7F1C817C-8E7C-4C5C-A6D9-A1E054F8BC8D}" presName="node" presStyleLbl="node1" presStyleIdx="13" presStyleCnt="27">
        <dgm:presLayoutVars>
          <dgm:bulletEnabled val="1"/>
        </dgm:presLayoutVars>
      </dgm:prSet>
      <dgm:spPr/>
    </dgm:pt>
    <dgm:pt modelId="{03D2500C-8871-4D12-9A5E-F6850303186F}" type="pres">
      <dgm:prSet presAssocID="{1AD74E6C-2A3A-4603-BF29-D1B8037A78A7}" presName="sibTrans" presStyleCnt="0"/>
      <dgm:spPr/>
    </dgm:pt>
    <dgm:pt modelId="{85E0F530-A6CD-42CB-8C55-E4AD9A894C47}" type="pres">
      <dgm:prSet presAssocID="{2FCC6917-4621-4DB8-8846-3650733C6394}" presName="node" presStyleLbl="node1" presStyleIdx="14" presStyleCnt="27">
        <dgm:presLayoutVars>
          <dgm:bulletEnabled val="1"/>
        </dgm:presLayoutVars>
      </dgm:prSet>
      <dgm:spPr/>
    </dgm:pt>
    <dgm:pt modelId="{F04A8AA1-D540-415B-A1DA-371C452018CA}" type="pres">
      <dgm:prSet presAssocID="{3EF8CDC8-E9E6-4D02-B0A1-0838C7D57306}" presName="sibTrans" presStyleCnt="0"/>
      <dgm:spPr/>
    </dgm:pt>
    <dgm:pt modelId="{D52FDC5D-54B3-499E-94A9-E0E6916B15AE}" type="pres">
      <dgm:prSet presAssocID="{4B70980A-46BB-478A-9B39-A2A2C13B19DE}" presName="node" presStyleLbl="node1" presStyleIdx="15" presStyleCnt="27">
        <dgm:presLayoutVars>
          <dgm:bulletEnabled val="1"/>
        </dgm:presLayoutVars>
      </dgm:prSet>
      <dgm:spPr/>
    </dgm:pt>
    <dgm:pt modelId="{D05162FC-A270-4659-9266-EBA19C41489C}" type="pres">
      <dgm:prSet presAssocID="{76C421C3-2C70-4229-B9C2-DDC435329EC5}" presName="sibTrans" presStyleCnt="0"/>
      <dgm:spPr/>
    </dgm:pt>
    <dgm:pt modelId="{6396F39C-7936-4D90-9B0D-6C8114AE1CD9}" type="pres">
      <dgm:prSet presAssocID="{CAE18A98-7B23-4A8F-847B-E9E21657B5F8}" presName="node" presStyleLbl="node1" presStyleIdx="16" presStyleCnt="27">
        <dgm:presLayoutVars>
          <dgm:bulletEnabled val="1"/>
        </dgm:presLayoutVars>
      </dgm:prSet>
      <dgm:spPr/>
    </dgm:pt>
    <dgm:pt modelId="{7E8F4817-19ED-47DF-8A1B-C3928093EBDE}" type="pres">
      <dgm:prSet presAssocID="{79CCD607-12EC-4D8D-946C-AC8A701051BD}" presName="sibTrans" presStyleCnt="0"/>
      <dgm:spPr/>
    </dgm:pt>
    <dgm:pt modelId="{6FE71C55-E24A-45C4-BB3D-0D6FB5A688CB}" type="pres">
      <dgm:prSet presAssocID="{82BB1FC9-8BDC-424A-877D-0F96C98170E2}" presName="node" presStyleLbl="node1" presStyleIdx="17" presStyleCnt="27">
        <dgm:presLayoutVars>
          <dgm:bulletEnabled val="1"/>
        </dgm:presLayoutVars>
      </dgm:prSet>
      <dgm:spPr/>
    </dgm:pt>
    <dgm:pt modelId="{CF41B675-5F68-492A-8FDD-70D9C76F5470}" type="pres">
      <dgm:prSet presAssocID="{44CB9668-9D13-42B4-98AB-55F8E1E22B31}" presName="sibTrans" presStyleCnt="0"/>
      <dgm:spPr/>
    </dgm:pt>
    <dgm:pt modelId="{CEE1F251-A4AE-4F5E-8F39-556B69A544C6}" type="pres">
      <dgm:prSet presAssocID="{AE8C5499-ED14-4B52-91C0-5A353C3C79BE}" presName="node" presStyleLbl="node1" presStyleIdx="18" presStyleCnt="27">
        <dgm:presLayoutVars>
          <dgm:bulletEnabled val="1"/>
        </dgm:presLayoutVars>
      </dgm:prSet>
      <dgm:spPr/>
    </dgm:pt>
    <dgm:pt modelId="{0E0144FD-A777-44B0-A2BD-2A90BD1432D6}" type="pres">
      <dgm:prSet presAssocID="{F0E0E1E0-CB41-4070-ABF3-8D2A9EFD2FB8}" presName="sibTrans" presStyleCnt="0"/>
      <dgm:spPr/>
    </dgm:pt>
    <dgm:pt modelId="{E6B6023A-F4E0-4271-A956-A4472CB20C3C}" type="pres">
      <dgm:prSet presAssocID="{500501B4-7237-46D7-AE57-5649E66F8038}" presName="node" presStyleLbl="node1" presStyleIdx="19" presStyleCnt="27">
        <dgm:presLayoutVars>
          <dgm:bulletEnabled val="1"/>
        </dgm:presLayoutVars>
      </dgm:prSet>
      <dgm:spPr/>
    </dgm:pt>
    <dgm:pt modelId="{F6824217-5E88-4F19-B88B-250B74F079B0}" type="pres">
      <dgm:prSet presAssocID="{DEB449CD-4A92-4C16-90C0-D88552143FB7}" presName="sibTrans" presStyleCnt="0"/>
      <dgm:spPr/>
    </dgm:pt>
    <dgm:pt modelId="{4F5E3B1B-5D7C-4AD4-9C14-C08BFBB551BA}" type="pres">
      <dgm:prSet presAssocID="{6876D299-527A-44DE-98D5-FE22A7B5915B}" presName="node" presStyleLbl="node1" presStyleIdx="20" presStyleCnt="27">
        <dgm:presLayoutVars>
          <dgm:bulletEnabled val="1"/>
        </dgm:presLayoutVars>
      </dgm:prSet>
      <dgm:spPr/>
    </dgm:pt>
    <dgm:pt modelId="{F85F46FE-E27A-48C8-9C5E-F21B5F9F3C7A}" type="pres">
      <dgm:prSet presAssocID="{9C62E54F-7BD2-4CAF-9A3A-610C7CFFF7D3}" presName="sibTrans" presStyleCnt="0"/>
      <dgm:spPr/>
    </dgm:pt>
    <dgm:pt modelId="{37CA2407-C2B1-4B42-B4B6-FE7435000E1C}" type="pres">
      <dgm:prSet presAssocID="{00E33E30-F868-49CA-B73A-535B79CC1B1E}" presName="node" presStyleLbl="node1" presStyleIdx="21" presStyleCnt="27">
        <dgm:presLayoutVars>
          <dgm:bulletEnabled val="1"/>
        </dgm:presLayoutVars>
      </dgm:prSet>
      <dgm:spPr/>
    </dgm:pt>
    <dgm:pt modelId="{8F82800C-6AD2-4590-A00C-50F4E2F82A21}" type="pres">
      <dgm:prSet presAssocID="{F8345EA5-0A44-401F-945C-8A4E6B75D988}" presName="sibTrans" presStyleCnt="0"/>
      <dgm:spPr/>
    </dgm:pt>
    <dgm:pt modelId="{765A74A7-4ECE-401E-9D2D-613A7C63B38C}" type="pres">
      <dgm:prSet presAssocID="{2BE1FED4-539A-411B-948D-DC49A9D4AC2F}" presName="node" presStyleLbl="node1" presStyleIdx="22" presStyleCnt="27">
        <dgm:presLayoutVars>
          <dgm:bulletEnabled val="1"/>
        </dgm:presLayoutVars>
      </dgm:prSet>
      <dgm:spPr/>
    </dgm:pt>
    <dgm:pt modelId="{86248829-93C2-4294-AFA7-0BB98388DA2A}" type="pres">
      <dgm:prSet presAssocID="{0F2301E8-53A6-4CF8-AE14-6BE65EBCA1B4}" presName="sibTrans" presStyleCnt="0"/>
      <dgm:spPr/>
    </dgm:pt>
    <dgm:pt modelId="{85E6E4D6-4C0E-4EC5-930B-AAEEDD7A279F}" type="pres">
      <dgm:prSet presAssocID="{7BC7AEEA-F403-4E3D-A110-5936DEAB06AD}" presName="node" presStyleLbl="node1" presStyleIdx="23" presStyleCnt="27">
        <dgm:presLayoutVars>
          <dgm:bulletEnabled val="1"/>
        </dgm:presLayoutVars>
      </dgm:prSet>
      <dgm:spPr/>
    </dgm:pt>
    <dgm:pt modelId="{34535B65-F6BE-4D45-9898-752AAC997AA3}" type="pres">
      <dgm:prSet presAssocID="{3BE27934-BB68-46B7-AA61-F466D1D21F14}" presName="sibTrans" presStyleCnt="0"/>
      <dgm:spPr/>
    </dgm:pt>
    <dgm:pt modelId="{35EB15D9-BAC0-4AA5-8B9B-55FBE81A9486}" type="pres">
      <dgm:prSet presAssocID="{3510B7A9-4DEF-40AA-99ED-7DFBFC1132D2}" presName="node" presStyleLbl="node1" presStyleIdx="24" presStyleCnt="27">
        <dgm:presLayoutVars>
          <dgm:bulletEnabled val="1"/>
        </dgm:presLayoutVars>
      </dgm:prSet>
      <dgm:spPr/>
    </dgm:pt>
    <dgm:pt modelId="{F3EFF14E-996A-4AE3-A8EB-4B4B2DC507E9}" type="pres">
      <dgm:prSet presAssocID="{9CB88E85-408B-404D-9211-BE6DE6803EA2}" presName="sibTrans" presStyleCnt="0"/>
      <dgm:spPr/>
    </dgm:pt>
    <dgm:pt modelId="{07AEBD01-998E-4655-8B24-1F63B6CE582C}" type="pres">
      <dgm:prSet presAssocID="{8EDB2E77-CF55-4944-905A-397FE9A9A688}" presName="node" presStyleLbl="node1" presStyleIdx="25" presStyleCnt="27">
        <dgm:presLayoutVars>
          <dgm:bulletEnabled val="1"/>
        </dgm:presLayoutVars>
      </dgm:prSet>
      <dgm:spPr/>
    </dgm:pt>
    <dgm:pt modelId="{8FDB8B39-6A0C-4F90-9C0C-FF5BC539A0E7}" type="pres">
      <dgm:prSet presAssocID="{10C33F2E-EAF9-4358-90F5-05BBA33DAC6D}" presName="sibTrans" presStyleCnt="0"/>
      <dgm:spPr/>
    </dgm:pt>
    <dgm:pt modelId="{92A893C6-0B0E-4BC5-828E-EFAA8EAF3686}" type="pres">
      <dgm:prSet presAssocID="{61E62A54-A227-4CA7-A6FE-2D3103EC4603}" presName="node" presStyleLbl="node1" presStyleIdx="26" presStyleCnt="27">
        <dgm:presLayoutVars>
          <dgm:bulletEnabled val="1"/>
        </dgm:presLayoutVars>
      </dgm:prSet>
      <dgm:spPr/>
    </dgm:pt>
  </dgm:ptLst>
  <dgm:cxnLst>
    <dgm:cxn modelId="{D1A19200-789D-4A59-9CD3-FD0455372E01}" srcId="{B8F8B467-3A83-4B77-8035-9420DEEDFD8D}" destId="{6C15C816-1509-4FD0-8149-CA328FA69774}" srcOrd="4" destOrd="0" parTransId="{3D0EAA06-D9B1-4B54-80A3-3C432F93801E}" sibTransId="{7933A94D-9A4A-4E07-BDC5-4C5E56D7674A}"/>
    <dgm:cxn modelId="{88300C01-E359-41A5-AF44-D26A93A33257}" srcId="{B8F8B467-3A83-4B77-8035-9420DEEDFD8D}" destId="{AFF86D9B-39B6-4007-9550-56845B995906}" srcOrd="3" destOrd="0" parTransId="{B946C81D-18C9-4A00-8DAD-AFBC4926886C}" sibTransId="{DCE4D4DA-EA29-4DF1-A6FB-A8165500D750}"/>
    <dgm:cxn modelId="{8FBD4E04-EF86-481A-941E-860252F22669}" type="presOf" srcId="{82BB1FC9-8BDC-424A-877D-0F96C98170E2}" destId="{6FE71C55-E24A-45C4-BB3D-0D6FB5A688CB}" srcOrd="0" destOrd="0" presId="urn:microsoft.com/office/officeart/2005/8/layout/default"/>
    <dgm:cxn modelId="{7A6C720A-698D-4E78-82F4-C11A088681CB}" type="presOf" srcId="{FA959C8E-8068-492B-A0E6-0FE283D87808}" destId="{D3D1C8BD-8C20-42A8-9E1E-CE1F43C6BB8A}" srcOrd="0" destOrd="0" presId="urn:microsoft.com/office/officeart/2005/8/layout/default"/>
    <dgm:cxn modelId="{0AA8DD12-8652-4102-94E2-9677950FEC49}" srcId="{B8F8B467-3A83-4B77-8035-9420DEEDFD8D}" destId="{61E62A54-A227-4CA7-A6FE-2D3103EC4603}" srcOrd="26" destOrd="0" parTransId="{8F421786-2DB7-47DC-BCE6-5C6129AA9B30}" sibTransId="{5292BB1E-1F81-46AE-BD1C-87FAE031C730}"/>
    <dgm:cxn modelId="{DB388017-ED1E-47E6-9C5A-9BF0189F52ED}" type="presOf" srcId="{D112CCDD-24C4-4802-B6AD-186CE53DF39E}" destId="{04659F7D-4462-459C-A4BB-EAF9A515B7BE}" srcOrd="0" destOrd="0" presId="urn:microsoft.com/office/officeart/2005/8/layout/default"/>
    <dgm:cxn modelId="{87DE241D-D483-4933-936B-4832FF6A0751}" srcId="{B8F8B467-3A83-4B77-8035-9420DEEDFD8D}" destId="{8EDB2E77-CF55-4944-905A-397FE9A9A688}" srcOrd="25" destOrd="0" parTransId="{930D07CD-7A93-47A5-8DF7-6527C77990B1}" sibTransId="{10C33F2E-EAF9-4358-90F5-05BBA33DAC6D}"/>
    <dgm:cxn modelId="{C267DC1D-28D3-49BA-9F89-5E899BF850F5}" srcId="{B8F8B467-3A83-4B77-8035-9420DEEDFD8D}" destId="{EDF7A424-4A29-408C-93D0-DB32DF9C9161}" srcOrd="7" destOrd="0" parTransId="{B0726969-8283-4366-AEAF-A5709725943C}" sibTransId="{BDCF75E5-E18A-4AF8-A395-EC5EE7B24B48}"/>
    <dgm:cxn modelId="{CF5D3724-1078-4731-8B22-BF9DF1F022A5}" type="presOf" srcId="{7F1C817C-8E7C-4C5C-A6D9-A1E054F8BC8D}" destId="{9706F761-B566-4467-B54E-FBB71BE28CCB}" srcOrd="0" destOrd="0" presId="urn:microsoft.com/office/officeart/2005/8/layout/default"/>
    <dgm:cxn modelId="{107A8A27-11D6-43DD-8D5F-99A649B7A7AF}" srcId="{B8F8B467-3A83-4B77-8035-9420DEEDFD8D}" destId="{AE8C5499-ED14-4B52-91C0-5A353C3C79BE}" srcOrd="18" destOrd="0" parTransId="{99F6E3C7-1E70-40BC-9C05-0B040D34E241}" sibTransId="{F0E0E1E0-CB41-4070-ABF3-8D2A9EFD2FB8}"/>
    <dgm:cxn modelId="{A043A128-E0DF-44AD-9617-94671A3565C0}" srcId="{B8F8B467-3A83-4B77-8035-9420DEEDFD8D}" destId="{3AC13C76-BE87-43DE-8458-84F768CE72EB}" srcOrd="6" destOrd="0" parTransId="{3DC9BC03-5744-4C08-B9E2-FFC8E519F98B}" sibTransId="{009A4BBA-7E87-4A8B-802B-7F90941A2FDE}"/>
    <dgm:cxn modelId="{D5A59E2A-CE5B-4598-8977-6A0AF6B55417}" type="presOf" srcId="{B4301E0C-8B8E-4AE7-AA00-AEB387E1979B}" destId="{18BB449D-E6A4-4044-8606-02BEC244E39C}" srcOrd="0" destOrd="0" presId="urn:microsoft.com/office/officeart/2005/8/layout/default"/>
    <dgm:cxn modelId="{CED9662C-B1D3-44E1-9CA9-87691EB47040}" srcId="{B8F8B467-3A83-4B77-8035-9420DEEDFD8D}" destId="{FA959C8E-8068-492B-A0E6-0FE283D87808}" srcOrd="10" destOrd="0" parTransId="{47B8C525-101C-47CA-A922-D91EEF04AA85}" sibTransId="{032F89B1-0158-44C0-8A55-3774D0994315}"/>
    <dgm:cxn modelId="{3E86273D-7DC5-4A20-A3B8-F2A12E70A8BF}" srcId="{B8F8B467-3A83-4B77-8035-9420DEEDFD8D}" destId="{4B70980A-46BB-478A-9B39-A2A2C13B19DE}" srcOrd="15" destOrd="0" parTransId="{F3C599C0-D250-4A94-91D8-025C450D002D}" sibTransId="{76C421C3-2C70-4229-B9C2-DDC435329EC5}"/>
    <dgm:cxn modelId="{DAA9523F-6722-469F-A3C0-C384ED2E0934}" srcId="{B8F8B467-3A83-4B77-8035-9420DEEDFD8D}" destId="{2BE1FED4-539A-411B-948D-DC49A9D4AC2F}" srcOrd="22" destOrd="0" parTransId="{2DC3D36A-6DE4-44C1-B597-500F3A66C78D}" sibTransId="{0F2301E8-53A6-4CF8-AE14-6BE65EBCA1B4}"/>
    <dgm:cxn modelId="{CBB81F40-882B-47DC-835B-E86E96711FC9}" type="presOf" srcId="{10019933-31E6-4FA8-8B1D-6F035DCC4A76}" destId="{814DF1C6-524E-482F-80F6-CD6F9B7FE1E9}" srcOrd="0" destOrd="0" presId="urn:microsoft.com/office/officeart/2005/8/layout/default"/>
    <dgm:cxn modelId="{83A3265C-588B-465A-9F8C-841D1519CCE7}" type="presOf" srcId="{8EDB2E77-CF55-4944-905A-397FE9A9A688}" destId="{07AEBD01-998E-4655-8B24-1F63B6CE582C}" srcOrd="0" destOrd="0" presId="urn:microsoft.com/office/officeart/2005/8/layout/default"/>
    <dgm:cxn modelId="{3B039C60-8571-465A-ACE1-9441E62B147B}" srcId="{B8F8B467-3A83-4B77-8035-9420DEEDFD8D}" destId="{F4FE7FD8-4BBE-410F-B643-594817FCB965}" srcOrd="5" destOrd="0" parTransId="{7909DC76-945B-41D3-8476-24FE20446DFC}" sibTransId="{9BBAF4A4-3AF2-4318-887F-F9EB46986DA3}"/>
    <dgm:cxn modelId="{90E98245-5233-4073-A1D5-705A8E0CB079}" type="presOf" srcId="{EDF7A424-4A29-408C-93D0-DB32DF9C9161}" destId="{5E41EF2E-05F3-4D0C-AEC0-566D272FFC28}" srcOrd="0" destOrd="0" presId="urn:microsoft.com/office/officeart/2005/8/layout/default"/>
    <dgm:cxn modelId="{74D2FB45-5853-4D7C-B4A6-9710C6B1CAC7}" type="presOf" srcId="{61E62A54-A227-4CA7-A6FE-2D3103EC4603}" destId="{92A893C6-0B0E-4BC5-828E-EFAA8EAF3686}" srcOrd="0" destOrd="0" presId="urn:microsoft.com/office/officeart/2005/8/layout/default"/>
    <dgm:cxn modelId="{F92D5567-2779-4E9C-8E80-18A43693867D}" type="presOf" srcId="{3AC13C76-BE87-43DE-8458-84F768CE72EB}" destId="{11ADB312-E0A8-4D91-85E3-2EB23CA5C07E}" srcOrd="0" destOrd="0" presId="urn:microsoft.com/office/officeart/2005/8/layout/default"/>
    <dgm:cxn modelId="{28A21F6C-ABF3-4FB7-8225-6A75DDEDCA6C}" type="presOf" srcId="{F4FE7FD8-4BBE-410F-B643-594817FCB965}" destId="{AF447F1A-EF8F-433B-950D-EA16DDB35F4D}" srcOrd="0" destOrd="0" presId="urn:microsoft.com/office/officeart/2005/8/layout/default"/>
    <dgm:cxn modelId="{8D154F6D-4539-45E4-BE21-3BBFE8022823}" srcId="{B8F8B467-3A83-4B77-8035-9420DEEDFD8D}" destId="{CAE18A98-7B23-4A8F-847B-E9E21657B5F8}" srcOrd="16" destOrd="0" parTransId="{4B053560-5EE5-410A-93BC-E3B3B9AAD024}" sibTransId="{79CCD607-12EC-4D8D-946C-AC8A701051BD}"/>
    <dgm:cxn modelId="{DAC6D96D-E2A4-49D4-8506-E87885344EE5}" type="presOf" srcId="{7BC7AEEA-F403-4E3D-A110-5936DEAB06AD}" destId="{85E6E4D6-4C0E-4EC5-930B-AAEEDD7A279F}" srcOrd="0" destOrd="0" presId="urn:microsoft.com/office/officeart/2005/8/layout/default"/>
    <dgm:cxn modelId="{EBCF0F70-DD18-4CE4-88B9-846B398BD9B1}" type="presOf" srcId="{AE8C5499-ED14-4B52-91C0-5A353C3C79BE}" destId="{CEE1F251-A4AE-4F5E-8F39-556B69A544C6}" srcOrd="0" destOrd="0" presId="urn:microsoft.com/office/officeart/2005/8/layout/default"/>
    <dgm:cxn modelId="{0E9FC151-BC28-402D-B6B8-D9C6ED08D522}" type="presOf" srcId="{B8F8B467-3A83-4B77-8035-9420DEEDFD8D}" destId="{25726E53-51AC-4D59-95ED-F2C9546B5374}" srcOrd="0" destOrd="0" presId="urn:microsoft.com/office/officeart/2005/8/layout/default"/>
    <dgm:cxn modelId="{6E20FF53-50B6-4669-9D7A-2F8DE4842767}" srcId="{B8F8B467-3A83-4B77-8035-9420DEEDFD8D}" destId="{3510B7A9-4DEF-40AA-99ED-7DFBFC1132D2}" srcOrd="24" destOrd="0" parTransId="{3D13B5DF-80CF-4A49-BC29-618E287C7927}" sibTransId="{9CB88E85-408B-404D-9211-BE6DE6803EA2}"/>
    <dgm:cxn modelId="{D0057A7B-5CDF-463D-A4C3-7458037422C1}" type="presOf" srcId="{E925C9EB-7ABD-4880-BC5E-BD5B929D1F21}" destId="{84F5F555-3697-462A-9CA5-C614CE6C9315}" srcOrd="0" destOrd="0" presId="urn:microsoft.com/office/officeart/2005/8/layout/default"/>
    <dgm:cxn modelId="{80B79C80-0DC6-493E-B723-CC1E217A27C2}" type="presOf" srcId="{AFF86D9B-39B6-4007-9550-56845B995906}" destId="{3D9D773A-70DE-440B-97D6-90486225784E}" srcOrd="0" destOrd="0" presId="urn:microsoft.com/office/officeart/2005/8/layout/default"/>
    <dgm:cxn modelId="{C5821B82-4E4A-40C3-89F9-79346B037ED2}" type="presOf" srcId="{6C15C816-1509-4FD0-8149-CA328FA69774}" destId="{96CDD544-1AE6-435E-B38D-B69C80603333}" srcOrd="0" destOrd="0" presId="urn:microsoft.com/office/officeart/2005/8/layout/default"/>
    <dgm:cxn modelId="{6C2A658F-46E9-4EF2-A948-0738068403EA}" srcId="{B8F8B467-3A83-4B77-8035-9420DEEDFD8D}" destId="{00E33E30-F868-49CA-B73A-535B79CC1B1E}" srcOrd="21" destOrd="0" parTransId="{1DBA1C6A-B953-4A71-AEC7-4A049C205A50}" sibTransId="{F8345EA5-0A44-401F-945C-8A4E6B75D988}"/>
    <dgm:cxn modelId="{B9843695-1BDE-4B2D-A7FD-86CC93A784D2}" type="presOf" srcId="{2BE1FED4-539A-411B-948D-DC49A9D4AC2F}" destId="{765A74A7-4ECE-401E-9D2D-613A7C63B38C}" srcOrd="0" destOrd="0" presId="urn:microsoft.com/office/officeart/2005/8/layout/default"/>
    <dgm:cxn modelId="{9F5FFE97-7331-4197-A160-9321C53A678D}" type="presOf" srcId="{500501B4-7237-46D7-AE57-5649E66F8038}" destId="{E6B6023A-F4E0-4271-A956-A4472CB20C3C}" srcOrd="0" destOrd="0" presId="urn:microsoft.com/office/officeart/2005/8/layout/default"/>
    <dgm:cxn modelId="{8D5F7EA0-F810-4CFC-9FF6-26D09D916954}" srcId="{B8F8B467-3A83-4B77-8035-9420DEEDFD8D}" destId="{500501B4-7237-46D7-AE57-5649E66F8038}" srcOrd="19" destOrd="0" parTransId="{ADBDBE46-7D26-46E0-BE58-94DBA5F0F487}" sibTransId="{DEB449CD-4A92-4C16-90C0-D88552143FB7}"/>
    <dgm:cxn modelId="{449D1BA6-A067-4211-89E3-25C5528012D0}" type="presOf" srcId="{00E33E30-F868-49CA-B73A-535B79CC1B1E}" destId="{37CA2407-C2B1-4B42-B4B6-FE7435000E1C}" srcOrd="0" destOrd="0" presId="urn:microsoft.com/office/officeart/2005/8/layout/default"/>
    <dgm:cxn modelId="{60166AA6-CBE5-4AFC-A09E-57C019E07129}" srcId="{B8F8B467-3A83-4B77-8035-9420DEEDFD8D}" destId="{B4301E0C-8B8E-4AE7-AA00-AEB387E1979B}" srcOrd="8" destOrd="0" parTransId="{29720070-3DED-4757-BE31-EE50DD7E47A3}" sibTransId="{8C100593-1992-424C-9F83-A8BAC6B292B5}"/>
    <dgm:cxn modelId="{3F1062A8-DC1A-4305-8722-DBAFC667CA0B}" type="presOf" srcId="{3510B7A9-4DEF-40AA-99ED-7DFBFC1132D2}" destId="{35EB15D9-BAC0-4AA5-8B9B-55FBE81A9486}" srcOrd="0" destOrd="0" presId="urn:microsoft.com/office/officeart/2005/8/layout/default"/>
    <dgm:cxn modelId="{398195AB-8109-4DAF-B86D-9B563A7F2639}" type="presOf" srcId="{2FCC6917-4621-4DB8-8846-3650733C6394}" destId="{85E0F530-A6CD-42CB-8C55-E4AD9A894C47}" srcOrd="0" destOrd="0" presId="urn:microsoft.com/office/officeart/2005/8/layout/default"/>
    <dgm:cxn modelId="{CB38FDAF-7CAC-4FC9-B39F-CDC71905B94F}" srcId="{B8F8B467-3A83-4B77-8035-9420DEEDFD8D}" destId="{82BB1FC9-8BDC-424A-877D-0F96C98170E2}" srcOrd="17" destOrd="0" parTransId="{4D2AE423-C75D-4B35-8E59-57BB14FF18C5}" sibTransId="{44CB9668-9D13-42B4-98AB-55F8E1E22B31}"/>
    <dgm:cxn modelId="{3A0F2BB3-C052-4AB5-9D43-05C6C2838232}" type="presOf" srcId="{14B871DD-0487-4C72-8B62-3B98F7221606}" destId="{77FB6E3B-560A-44BC-9F7F-302C4C066384}" srcOrd="0" destOrd="0" presId="urn:microsoft.com/office/officeart/2005/8/layout/default"/>
    <dgm:cxn modelId="{21F845B3-92BF-4840-80C7-EB27B05044FD}" srcId="{B8F8B467-3A83-4B77-8035-9420DEEDFD8D}" destId="{BBDF57C2-2AD9-48B8-9385-2903A99D41F2}" srcOrd="1" destOrd="0" parTransId="{9CD0A200-F739-4974-8064-4EECC927A925}" sibTransId="{023CFFA9-D96F-4F22-B376-40CC75889974}"/>
    <dgm:cxn modelId="{608469B7-0A3A-436E-9534-11EAF2508D62}" srcId="{B8F8B467-3A83-4B77-8035-9420DEEDFD8D}" destId="{6876D299-527A-44DE-98D5-FE22A7B5915B}" srcOrd="20" destOrd="0" parTransId="{04E1329C-2649-45F1-AE66-018867A1E4B3}" sibTransId="{9C62E54F-7BD2-4CAF-9A3A-610C7CFFF7D3}"/>
    <dgm:cxn modelId="{EE468FB7-1D33-4704-A3C1-07A96CC80803}" srcId="{B8F8B467-3A83-4B77-8035-9420DEEDFD8D}" destId="{68140206-AE5B-4876-9BED-B06DDA1B1435}" srcOrd="12" destOrd="0" parTransId="{D736987B-967B-4FAC-9B50-64992A05E42F}" sibTransId="{C64B905D-B589-4BD6-9720-A98DFE2CE830}"/>
    <dgm:cxn modelId="{367B59BA-5989-42E6-BC8C-4B81963934E0}" srcId="{B8F8B467-3A83-4B77-8035-9420DEEDFD8D}" destId="{14B871DD-0487-4C72-8B62-3B98F7221606}" srcOrd="9" destOrd="0" parTransId="{EA36B8CF-DB6F-4688-BC48-DB1A5FE11F19}" sibTransId="{E1FDEB2B-D857-454B-8BBD-F1CE5FC0E508}"/>
    <dgm:cxn modelId="{13F215BB-EBFE-47C5-97A9-643BDEF94ED7}" type="presOf" srcId="{BBDF57C2-2AD9-48B8-9385-2903A99D41F2}" destId="{55BD0CEA-CFE1-468B-A60D-8ED367CDB623}" srcOrd="0" destOrd="0" presId="urn:microsoft.com/office/officeart/2005/8/layout/default"/>
    <dgm:cxn modelId="{87C63EC0-79B0-451C-B305-6F8D7642D91E}" srcId="{B8F8B467-3A83-4B77-8035-9420DEEDFD8D}" destId="{7F1C817C-8E7C-4C5C-A6D9-A1E054F8BC8D}" srcOrd="13" destOrd="0" parTransId="{2914A2AA-85BE-4325-928F-24ED7282771A}" sibTransId="{1AD74E6C-2A3A-4603-BF29-D1B8037A78A7}"/>
    <dgm:cxn modelId="{2A5B67C0-5F27-457C-A9CE-D61E03A3AB1A}" type="presOf" srcId="{68140206-AE5B-4876-9BED-B06DDA1B1435}" destId="{B94A5424-4161-49DD-BDC1-1568C51585BC}" srcOrd="0" destOrd="0" presId="urn:microsoft.com/office/officeart/2005/8/layout/default"/>
    <dgm:cxn modelId="{57585EC3-CA83-43A4-9B27-07A8B6F2B587}" srcId="{B8F8B467-3A83-4B77-8035-9420DEEDFD8D}" destId="{D112CCDD-24C4-4802-B6AD-186CE53DF39E}" srcOrd="11" destOrd="0" parTransId="{4551EEAB-D1FE-4EC1-9288-299F39ED6962}" sibTransId="{80C521B6-271D-446A-B6E8-B61D10858F9B}"/>
    <dgm:cxn modelId="{91EABCC4-920E-41F5-98DA-1217DA9CE0F9}" type="presOf" srcId="{6876D299-527A-44DE-98D5-FE22A7B5915B}" destId="{4F5E3B1B-5D7C-4AD4-9C14-C08BFBB551BA}" srcOrd="0" destOrd="0" presId="urn:microsoft.com/office/officeart/2005/8/layout/default"/>
    <dgm:cxn modelId="{5C7096CD-D0DE-49D0-8095-4227EE9162A4}" type="presOf" srcId="{4B70980A-46BB-478A-9B39-A2A2C13B19DE}" destId="{D52FDC5D-54B3-499E-94A9-E0E6916B15AE}" srcOrd="0" destOrd="0" presId="urn:microsoft.com/office/officeart/2005/8/layout/default"/>
    <dgm:cxn modelId="{24EFBFD2-FD65-4561-980D-5649BE803F58}" srcId="{B8F8B467-3A83-4B77-8035-9420DEEDFD8D}" destId="{7BC7AEEA-F403-4E3D-A110-5936DEAB06AD}" srcOrd="23" destOrd="0" parTransId="{22939A7F-1D81-42D8-BF40-DDD3762923B6}" sibTransId="{3BE27934-BB68-46B7-AA61-F466D1D21F14}"/>
    <dgm:cxn modelId="{D85E75E2-A2EB-474E-9656-CF07AC671DED}" srcId="{B8F8B467-3A83-4B77-8035-9420DEEDFD8D}" destId="{E925C9EB-7ABD-4880-BC5E-BD5B929D1F21}" srcOrd="0" destOrd="0" parTransId="{F1A337A3-1726-4728-AB28-6CE363CC57B6}" sibTransId="{23EC5C0C-C3B6-4385-A33C-3DFF4DD545F2}"/>
    <dgm:cxn modelId="{36E290EB-D00F-4E3B-B514-FC118B198D48}" srcId="{B8F8B467-3A83-4B77-8035-9420DEEDFD8D}" destId="{10019933-31E6-4FA8-8B1D-6F035DCC4A76}" srcOrd="2" destOrd="0" parTransId="{F9AE2E93-9F17-4375-8D4A-C01BB3F5BCFC}" sibTransId="{B20EB2D7-F50E-43DF-9262-6CAF9F3B8049}"/>
    <dgm:cxn modelId="{C01C23EF-B826-4657-AC26-D152767803CC}" type="presOf" srcId="{CAE18A98-7B23-4A8F-847B-E9E21657B5F8}" destId="{6396F39C-7936-4D90-9B0D-6C8114AE1CD9}" srcOrd="0" destOrd="0" presId="urn:microsoft.com/office/officeart/2005/8/layout/default"/>
    <dgm:cxn modelId="{7D5B34F0-F764-4485-B7EB-AAF1DC0F589C}" srcId="{B8F8B467-3A83-4B77-8035-9420DEEDFD8D}" destId="{2FCC6917-4621-4DB8-8846-3650733C6394}" srcOrd="14" destOrd="0" parTransId="{F07D0770-34D0-43F2-B88C-FDD1AC478D14}" sibTransId="{3EF8CDC8-E9E6-4D02-B0A1-0838C7D57306}"/>
    <dgm:cxn modelId="{B2DA6D95-65A8-4AB8-A313-B362BE44733F}" type="presParOf" srcId="{25726E53-51AC-4D59-95ED-F2C9546B5374}" destId="{84F5F555-3697-462A-9CA5-C614CE6C9315}" srcOrd="0" destOrd="0" presId="urn:microsoft.com/office/officeart/2005/8/layout/default"/>
    <dgm:cxn modelId="{3C50D2FA-A52E-4BE7-8B62-2DDC69A609E9}" type="presParOf" srcId="{25726E53-51AC-4D59-95ED-F2C9546B5374}" destId="{8E1A81F9-4E86-4F7E-9BEA-56F2B096D017}" srcOrd="1" destOrd="0" presId="urn:microsoft.com/office/officeart/2005/8/layout/default"/>
    <dgm:cxn modelId="{1037AD8D-09B4-4F7B-ADB0-28D2DBFC8685}" type="presParOf" srcId="{25726E53-51AC-4D59-95ED-F2C9546B5374}" destId="{55BD0CEA-CFE1-468B-A60D-8ED367CDB623}" srcOrd="2" destOrd="0" presId="urn:microsoft.com/office/officeart/2005/8/layout/default"/>
    <dgm:cxn modelId="{1D8ABA71-5460-43EA-B545-73E3F206E04C}" type="presParOf" srcId="{25726E53-51AC-4D59-95ED-F2C9546B5374}" destId="{EF1755C2-F5A6-49AD-8C0F-00B3B1D97BF4}" srcOrd="3" destOrd="0" presId="urn:microsoft.com/office/officeart/2005/8/layout/default"/>
    <dgm:cxn modelId="{0A56167E-261A-48C5-B9B1-54C00EF2C821}" type="presParOf" srcId="{25726E53-51AC-4D59-95ED-F2C9546B5374}" destId="{814DF1C6-524E-482F-80F6-CD6F9B7FE1E9}" srcOrd="4" destOrd="0" presId="urn:microsoft.com/office/officeart/2005/8/layout/default"/>
    <dgm:cxn modelId="{E1C9C225-C658-4290-A30C-A23D55B9F358}" type="presParOf" srcId="{25726E53-51AC-4D59-95ED-F2C9546B5374}" destId="{515049AE-0CAF-4A7B-AF88-61A4499E34FB}" srcOrd="5" destOrd="0" presId="urn:microsoft.com/office/officeart/2005/8/layout/default"/>
    <dgm:cxn modelId="{C5B8E34F-058F-4300-A0C0-767C17751EE5}" type="presParOf" srcId="{25726E53-51AC-4D59-95ED-F2C9546B5374}" destId="{3D9D773A-70DE-440B-97D6-90486225784E}" srcOrd="6" destOrd="0" presId="urn:microsoft.com/office/officeart/2005/8/layout/default"/>
    <dgm:cxn modelId="{880FB41B-BBFD-4CC4-97AA-8929DD9487E1}" type="presParOf" srcId="{25726E53-51AC-4D59-95ED-F2C9546B5374}" destId="{49443D74-4339-473E-8238-AFD0E3C0B1C5}" srcOrd="7" destOrd="0" presId="urn:microsoft.com/office/officeart/2005/8/layout/default"/>
    <dgm:cxn modelId="{55DEE572-1EE8-4C60-8B77-CA76E13BE878}" type="presParOf" srcId="{25726E53-51AC-4D59-95ED-F2C9546B5374}" destId="{96CDD544-1AE6-435E-B38D-B69C80603333}" srcOrd="8" destOrd="0" presId="urn:microsoft.com/office/officeart/2005/8/layout/default"/>
    <dgm:cxn modelId="{4F43B391-DB30-4FBA-8C52-9FF1229F623E}" type="presParOf" srcId="{25726E53-51AC-4D59-95ED-F2C9546B5374}" destId="{0E898158-2E12-4CFD-BA33-95936E2D926D}" srcOrd="9" destOrd="0" presId="urn:microsoft.com/office/officeart/2005/8/layout/default"/>
    <dgm:cxn modelId="{6E5045BE-B585-479B-9E6F-2B057210DE13}" type="presParOf" srcId="{25726E53-51AC-4D59-95ED-F2C9546B5374}" destId="{AF447F1A-EF8F-433B-950D-EA16DDB35F4D}" srcOrd="10" destOrd="0" presId="urn:microsoft.com/office/officeart/2005/8/layout/default"/>
    <dgm:cxn modelId="{D804C114-9FE5-4447-B3D9-CFF2D080A316}" type="presParOf" srcId="{25726E53-51AC-4D59-95ED-F2C9546B5374}" destId="{60A8F941-3A04-4367-AD48-FE7B0E13B964}" srcOrd="11" destOrd="0" presId="urn:microsoft.com/office/officeart/2005/8/layout/default"/>
    <dgm:cxn modelId="{690BB0D7-DEBC-46D9-A838-BFAEB7231C0C}" type="presParOf" srcId="{25726E53-51AC-4D59-95ED-F2C9546B5374}" destId="{11ADB312-E0A8-4D91-85E3-2EB23CA5C07E}" srcOrd="12" destOrd="0" presId="urn:microsoft.com/office/officeart/2005/8/layout/default"/>
    <dgm:cxn modelId="{D7874A13-4D9E-4396-A74F-AF8E9058AFD2}" type="presParOf" srcId="{25726E53-51AC-4D59-95ED-F2C9546B5374}" destId="{1643FDC1-7A4A-44D6-8E0E-BBB6F8F5136B}" srcOrd="13" destOrd="0" presId="urn:microsoft.com/office/officeart/2005/8/layout/default"/>
    <dgm:cxn modelId="{92934054-39F5-48F0-B1EA-3FA3562CC8D9}" type="presParOf" srcId="{25726E53-51AC-4D59-95ED-F2C9546B5374}" destId="{5E41EF2E-05F3-4D0C-AEC0-566D272FFC28}" srcOrd="14" destOrd="0" presId="urn:microsoft.com/office/officeart/2005/8/layout/default"/>
    <dgm:cxn modelId="{7C78502D-AE83-45AD-BD4D-EF361C047AE9}" type="presParOf" srcId="{25726E53-51AC-4D59-95ED-F2C9546B5374}" destId="{C7BA8B92-02B5-4E15-AA0A-8A4F10B3CFCB}" srcOrd="15" destOrd="0" presId="urn:microsoft.com/office/officeart/2005/8/layout/default"/>
    <dgm:cxn modelId="{225B473A-15C3-47BE-B1F6-631072BE1C40}" type="presParOf" srcId="{25726E53-51AC-4D59-95ED-F2C9546B5374}" destId="{18BB449D-E6A4-4044-8606-02BEC244E39C}" srcOrd="16" destOrd="0" presId="urn:microsoft.com/office/officeart/2005/8/layout/default"/>
    <dgm:cxn modelId="{C8579307-62BF-423B-9B27-B1079A64A282}" type="presParOf" srcId="{25726E53-51AC-4D59-95ED-F2C9546B5374}" destId="{02A0A6A0-25A2-4923-A7CC-D392F0D449B9}" srcOrd="17" destOrd="0" presId="urn:microsoft.com/office/officeart/2005/8/layout/default"/>
    <dgm:cxn modelId="{C46B327D-4A32-4D0F-85E4-8F6E0FF64D84}" type="presParOf" srcId="{25726E53-51AC-4D59-95ED-F2C9546B5374}" destId="{77FB6E3B-560A-44BC-9F7F-302C4C066384}" srcOrd="18" destOrd="0" presId="urn:microsoft.com/office/officeart/2005/8/layout/default"/>
    <dgm:cxn modelId="{DF5751E1-6AC9-484E-BC5E-A87721A4AA8C}" type="presParOf" srcId="{25726E53-51AC-4D59-95ED-F2C9546B5374}" destId="{D8582AF1-4E49-49A9-8B79-7E8FA5483E6C}" srcOrd="19" destOrd="0" presId="urn:microsoft.com/office/officeart/2005/8/layout/default"/>
    <dgm:cxn modelId="{E0C1F4B3-8F9A-4C7A-B671-D34775721B4D}" type="presParOf" srcId="{25726E53-51AC-4D59-95ED-F2C9546B5374}" destId="{D3D1C8BD-8C20-42A8-9E1E-CE1F43C6BB8A}" srcOrd="20" destOrd="0" presId="urn:microsoft.com/office/officeart/2005/8/layout/default"/>
    <dgm:cxn modelId="{B28CC2A4-367F-47CA-9511-6485FB35EAE0}" type="presParOf" srcId="{25726E53-51AC-4D59-95ED-F2C9546B5374}" destId="{4AD4C85C-9DC6-4ACD-BB2E-404866965E0E}" srcOrd="21" destOrd="0" presId="urn:microsoft.com/office/officeart/2005/8/layout/default"/>
    <dgm:cxn modelId="{FFD0B074-C779-4B74-BFCF-7207F38CA40D}" type="presParOf" srcId="{25726E53-51AC-4D59-95ED-F2C9546B5374}" destId="{04659F7D-4462-459C-A4BB-EAF9A515B7BE}" srcOrd="22" destOrd="0" presId="urn:microsoft.com/office/officeart/2005/8/layout/default"/>
    <dgm:cxn modelId="{77DD0E47-B666-43E2-BF6A-8429ECC4C273}" type="presParOf" srcId="{25726E53-51AC-4D59-95ED-F2C9546B5374}" destId="{2A16A16B-4B78-46A9-B790-FC326402F5D9}" srcOrd="23" destOrd="0" presId="urn:microsoft.com/office/officeart/2005/8/layout/default"/>
    <dgm:cxn modelId="{7925893A-3D57-4CC8-A446-CB43BB037B62}" type="presParOf" srcId="{25726E53-51AC-4D59-95ED-F2C9546B5374}" destId="{B94A5424-4161-49DD-BDC1-1568C51585BC}" srcOrd="24" destOrd="0" presId="urn:microsoft.com/office/officeart/2005/8/layout/default"/>
    <dgm:cxn modelId="{8F37276A-4265-4207-BC20-32C7236AB9D3}" type="presParOf" srcId="{25726E53-51AC-4D59-95ED-F2C9546B5374}" destId="{4324532D-A139-414C-958C-358B714AB1B2}" srcOrd="25" destOrd="0" presId="urn:microsoft.com/office/officeart/2005/8/layout/default"/>
    <dgm:cxn modelId="{0F5E40FE-0073-472E-8D0D-31BACAEB6B90}" type="presParOf" srcId="{25726E53-51AC-4D59-95ED-F2C9546B5374}" destId="{9706F761-B566-4467-B54E-FBB71BE28CCB}" srcOrd="26" destOrd="0" presId="urn:microsoft.com/office/officeart/2005/8/layout/default"/>
    <dgm:cxn modelId="{13F53E89-CA31-4972-AE13-FE5E106BC59C}" type="presParOf" srcId="{25726E53-51AC-4D59-95ED-F2C9546B5374}" destId="{03D2500C-8871-4D12-9A5E-F6850303186F}" srcOrd="27" destOrd="0" presId="urn:microsoft.com/office/officeart/2005/8/layout/default"/>
    <dgm:cxn modelId="{B1519377-4662-4F06-8C62-ED2ECD4B3458}" type="presParOf" srcId="{25726E53-51AC-4D59-95ED-F2C9546B5374}" destId="{85E0F530-A6CD-42CB-8C55-E4AD9A894C47}" srcOrd="28" destOrd="0" presId="urn:microsoft.com/office/officeart/2005/8/layout/default"/>
    <dgm:cxn modelId="{474757A2-D1EE-438B-9E76-474B49435602}" type="presParOf" srcId="{25726E53-51AC-4D59-95ED-F2C9546B5374}" destId="{F04A8AA1-D540-415B-A1DA-371C452018CA}" srcOrd="29" destOrd="0" presId="urn:microsoft.com/office/officeart/2005/8/layout/default"/>
    <dgm:cxn modelId="{E32B8CA8-3A55-4A9C-A511-B9274B78161C}" type="presParOf" srcId="{25726E53-51AC-4D59-95ED-F2C9546B5374}" destId="{D52FDC5D-54B3-499E-94A9-E0E6916B15AE}" srcOrd="30" destOrd="0" presId="urn:microsoft.com/office/officeart/2005/8/layout/default"/>
    <dgm:cxn modelId="{866CC675-8428-435B-8B59-0729DE2453CB}" type="presParOf" srcId="{25726E53-51AC-4D59-95ED-F2C9546B5374}" destId="{D05162FC-A270-4659-9266-EBA19C41489C}" srcOrd="31" destOrd="0" presId="urn:microsoft.com/office/officeart/2005/8/layout/default"/>
    <dgm:cxn modelId="{96F114AC-B123-463E-9503-00E59EE8AECD}" type="presParOf" srcId="{25726E53-51AC-4D59-95ED-F2C9546B5374}" destId="{6396F39C-7936-4D90-9B0D-6C8114AE1CD9}" srcOrd="32" destOrd="0" presId="urn:microsoft.com/office/officeart/2005/8/layout/default"/>
    <dgm:cxn modelId="{6BCD02C9-11C3-4DB2-9BC6-C542C45B31D3}" type="presParOf" srcId="{25726E53-51AC-4D59-95ED-F2C9546B5374}" destId="{7E8F4817-19ED-47DF-8A1B-C3928093EBDE}" srcOrd="33" destOrd="0" presId="urn:microsoft.com/office/officeart/2005/8/layout/default"/>
    <dgm:cxn modelId="{4E61D881-73FE-4586-991E-C1DC1BDF4133}" type="presParOf" srcId="{25726E53-51AC-4D59-95ED-F2C9546B5374}" destId="{6FE71C55-E24A-45C4-BB3D-0D6FB5A688CB}" srcOrd="34" destOrd="0" presId="urn:microsoft.com/office/officeart/2005/8/layout/default"/>
    <dgm:cxn modelId="{FBB1E2B3-6447-43F2-96DD-363CE796AE2F}" type="presParOf" srcId="{25726E53-51AC-4D59-95ED-F2C9546B5374}" destId="{CF41B675-5F68-492A-8FDD-70D9C76F5470}" srcOrd="35" destOrd="0" presId="urn:microsoft.com/office/officeart/2005/8/layout/default"/>
    <dgm:cxn modelId="{1B50AB3B-C150-48FD-8C99-32DE1394092C}" type="presParOf" srcId="{25726E53-51AC-4D59-95ED-F2C9546B5374}" destId="{CEE1F251-A4AE-4F5E-8F39-556B69A544C6}" srcOrd="36" destOrd="0" presId="urn:microsoft.com/office/officeart/2005/8/layout/default"/>
    <dgm:cxn modelId="{D0977301-FCBF-4B57-BF2E-BF87BBD75D7F}" type="presParOf" srcId="{25726E53-51AC-4D59-95ED-F2C9546B5374}" destId="{0E0144FD-A777-44B0-A2BD-2A90BD1432D6}" srcOrd="37" destOrd="0" presId="urn:microsoft.com/office/officeart/2005/8/layout/default"/>
    <dgm:cxn modelId="{0ADAF3BF-792F-42D4-BBF9-A9BE057C854C}" type="presParOf" srcId="{25726E53-51AC-4D59-95ED-F2C9546B5374}" destId="{E6B6023A-F4E0-4271-A956-A4472CB20C3C}" srcOrd="38" destOrd="0" presId="urn:microsoft.com/office/officeart/2005/8/layout/default"/>
    <dgm:cxn modelId="{A5969861-57BC-494C-9515-342E76A3B695}" type="presParOf" srcId="{25726E53-51AC-4D59-95ED-F2C9546B5374}" destId="{F6824217-5E88-4F19-B88B-250B74F079B0}" srcOrd="39" destOrd="0" presId="urn:microsoft.com/office/officeart/2005/8/layout/default"/>
    <dgm:cxn modelId="{2552D2F5-F311-4B8D-9C6A-812C2716C1FB}" type="presParOf" srcId="{25726E53-51AC-4D59-95ED-F2C9546B5374}" destId="{4F5E3B1B-5D7C-4AD4-9C14-C08BFBB551BA}" srcOrd="40" destOrd="0" presId="urn:microsoft.com/office/officeart/2005/8/layout/default"/>
    <dgm:cxn modelId="{F1ECB6C7-65F7-4788-935D-8016E14B3FE2}" type="presParOf" srcId="{25726E53-51AC-4D59-95ED-F2C9546B5374}" destId="{F85F46FE-E27A-48C8-9C5E-F21B5F9F3C7A}" srcOrd="41" destOrd="0" presId="urn:microsoft.com/office/officeart/2005/8/layout/default"/>
    <dgm:cxn modelId="{019B80CA-18E1-4D69-AE92-5568F9FC9EC6}" type="presParOf" srcId="{25726E53-51AC-4D59-95ED-F2C9546B5374}" destId="{37CA2407-C2B1-4B42-B4B6-FE7435000E1C}" srcOrd="42" destOrd="0" presId="urn:microsoft.com/office/officeart/2005/8/layout/default"/>
    <dgm:cxn modelId="{1E7C57EA-7A0E-463A-A52B-C071573F0D91}" type="presParOf" srcId="{25726E53-51AC-4D59-95ED-F2C9546B5374}" destId="{8F82800C-6AD2-4590-A00C-50F4E2F82A21}" srcOrd="43" destOrd="0" presId="urn:microsoft.com/office/officeart/2005/8/layout/default"/>
    <dgm:cxn modelId="{907AC35B-2941-45CC-88A4-3EB4E47F9D92}" type="presParOf" srcId="{25726E53-51AC-4D59-95ED-F2C9546B5374}" destId="{765A74A7-4ECE-401E-9D2D-613A7C63B38C}" srcOrd="44" destOrd="0" presId="urn:microsoft.com/office/officeart/2005/8/layout/default"/>
    <dgm:cxn modelId="{C3EB86D9-6D00-4358-B16E-764FC0D97DF9}" type="presParOf" srcId="{25726E53-51AC-4D59-95ED-F2C9546B5374}" destId="{86248829-93C2-4294-AFA7-0BB98388DA2A}" srcOrd="45" destOrd="0" presId="urn:microsoft.com/office/officeart/2005/8/layout/default"/>
    <dgm:cxn modelId="{274C844D-E1E0-4243-9E49-88480C763F06}" type="presParOf" srcId="{25726E53-51AC-4D59-95ED-F2C9546B5374}" destId="{85E6E4D6-4C0E-4EC5-930B-AAEEDD7A279F}" srcOrd="46" destOrd="0" presId="urn:microsoft.com/office/officeart/2005/8/layout/default"/>
    <dgm:cxn modelId="{ACFC665A-FB73-4942-99B4-9EB2FD269BBD}" type="presParOf" srcId="{25726E53-51AC-4D59-95ED-F2C9546B5374}" destId="{34535B65-F6BE-4D45-9898-752AAC997AA3}" srcOrd="47" destOrd="0" presId="urn:microsoft.com/office/officeart/2005/8/layout/default"/>
    <dgm:cxn modelId="{8EBA6C28-0F0F-430E-AC69-E555F2EF77DC}" type="presParOf" srcId="{25726E53-51AC-4D59-95ED-F2C9546B5374}" destId="{35EB15D9-BAC0-4AA5-8B9B-55FBE81A9486}" srcOrd="48" destOrd="0" presId="urn:microsoft.com/office/officeart/2005/8/layout/default"/>
    <dgm:cxn modelId="{EAEED33A-AA26-4385-9C9F-C6352F32C7FC}" type="presParOf" srcId="{25726E53-51AC-4D59-95ED-F2C9546B5374}" destId="{F3EFF14E-996A-4AE3-A8EB-4B4B2DC507E9}" srcOrd="49" destOrd="0" presId="urn:microsoft.com/office/officeart/2005/8/layout/default"/>
    <dgm:cxn modelId="{BB506BCB-DDCC-4236-B256-8268B5E22EBA}" type="presParOf" srcId="{25726E53-51AC-4D59-95ED-F2C9546B5374}" destId="{07AEBD01-998E-4655-8B24-1F63B6CE582C}" srcOrd="50" destOrd="0" presId="urn:microsoft.com/office/officeart/2005/8/layout/default"/>
    <dgm:cxn modelId="{FAC84CB7-A190-467F-BF39-AFF93D7C928D}" type="presParOf" srcId="{25726E53-51AC-4D59-95ED-F2C9546B5374}" destId="{8FDB8B39-6A0C-4F90-9C0C-FF5BC539A0E7}" srcOrd="51" destOrd="0" presId="urn:microsoft.com/office/officeart/2005/8/layout/default"/>
    <dgm:cxn modelId="{A5ACAF1C-2F05-467D-8E78-D51F51768CFA}" type="presParOf" srcId="{25726E53-51AC-4D59-95ED-F2C9546B5374}" destId="{92A893C6-0B0E-4BC5-828E-EFAA8EAF3686}" srcOrd="5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9EC02B-6B5F-4D89-8403-5C200B35C6BA}" type="doc">
      <dgm:prSet loTypeId="urn:microsoft.com/office/officeart/2016/7/layout/VerticalHollowActionList" loCatId="List" qsTypeId="urn:microsoft.com/office/officeart/2005/8/quickstyle/simple1" qsCatId="simple" csTypeId="urn:microsoft.com/office/officeart/2005/8/colors/colorful1" csCatId="colorful" phldr="1"/>
      <dgm:spPr/>
      <dgm:t>
        <a:bodyPr/>
        <a:lstStyle/>
        <a:p>
          <a:endParaRPr lang="en-US"/>
        </a:p>
      </dgm:t>
    </dgm:pt>
    <dgm:pt modelId="{EB1A2D00-F77D-4E63-9210-07F58FFBB5A1}">
      <dgm:prSet/>
      <dgm:spPr/>
      <dgm:t>
        <a:bodyPr/>
        <a:lstStyle/>
        <a:p>
          <a:r>
            <a:rPr lang="en-US" dirty="0"/>
            <a:t>Learning Environment</a:t>
          </a:r>
        </a:p>
      </dgm:t>
    </dgm:pt>
    <dgm:pt modelId="{933BF575-C2AC-40C1-9408-A611C5E55F40}" type="parTrans" cxnId="{AF15A6D6-25B6-4E5A-B95C-96411E099A89}">
      <dgm:prSet/>
      <dgm:spPr/>
      <dgm:t>
        <a:bodyPr/>
        <a:lstStyle/>
        <a:p>
          <a:endParaRPr lang="en-US"/>
        </a:p>
      </dgm:t>
    </dgm:pt>
    <dgm:pt modelId="{FC1E6017-2A0C-4389-9B48-6A48B1D8C88A}" type="sibTrans" cxnId="{AF15A6D6-25B6-4E5A-B95C-96411E099A89}">
      <dgm:prSet/>
      <dgm:spPr/>
      <dgm:t>
        <a:bodyPr/>
        <a:lstStyle/>
        <a:p>
          <a:endParaRPr lang="en-US"/>
        </a:p>
      </dgm:t>
    </dgm:pt>
    <dgm:pt modelId="{CFFBD0F1-AD7F-4337-B349-26FE19E9B669}">
      <dgm:prSet/>
      <dgm:spPr/>
      <dgm:t>
        <a:bodyPr/>
        <a:lstStyle/>
        <a:p>
          <a:r>
            <a:rPr lang="en-US"/>
            <a:t>Describe the learning environment that best works for your child</a:t>
          </a:r>
        </a:p>
      </dgm:t>
    </dgm:pt>
    <dgm:pt modelId="{7007CFE3-A258-4F2B-9BE0-883398A48D53}" type="parTrans" cxnId="{0D1E69E2-367F-4E81-991D-94A6AB577A97}">
      <dgm:prSet/>
      <dgm:spPr/>
      <dgm:t>
        <a:bodyPr/>
        <a:lstStyle/>
        <a:p>
          <a:endParaRPr lang="en-US"/>
        </a:p>
      </dgm:t>
    </dgm:pt>
    <dgm:pt modelId="{3D89C3DF-490E-4589-A1CE-6C46250125C0}" type="sibTrans" cxnId="{0D1E69E2-367F-4E81-991D-94A6AB577A97}">
      <dgm:prSet/>
      <dgm:spPr/>
      <dgm:t>
        <a:bodyPr/>
        <a:lstStyle/>
        <a:p>
          <a:endParaRPr lang="en-US"/>
        </a:p>
      </dgm:t>
    </dgm:pt>
    <dgm:pt modelId="{B2F1A7C9-8435-4179-BE84-CF2FE0A9EFBE}">
      <dgm:prSet/>
      <dgm:spPr/>
      <dgm:t>
        <a:bodyPr/>
        <a:lstStyle/>
        <a:p>
          <a:r>
            <a:rPr lang="en-US"/>
            <a:t>See next page for examples of learning environments</a:t>
          </a:r>
        </a:p>
      </dgm:t>
    </dgm:pt>
    <dgm:pt modelId="{EDF8A0A2-6C36-44C9-9E59-1CC0C47B4D86}" type="parTrans" cxnId="{69F9DEA1-B366-4D35-8DE2-90804526A3FF}">
      <dgm:prSet/>
      <dgm:spPr/>
      <dgm:t>
        <a:bodyPr/>
        <a:lstStyle/>
        <a:p>
          <a:endParaRPr lang="en-US"/>
        </a:p>
      </dgm:t>
    </dgm:pt>
    <dgm:pt modelId="{276FECBB-F529-4BF9-8E4E-E38A33B30B91}" type="sibTrans" cxnId="{69F9DEA1-B366-4D35-8DE2-90804526A3FF}">
      <dgm:prSet/>
      <dgm:spPr/>
      <dgm:t>
        <a:bodyPr/>
        <a:lstStyle/>
        <a:p>
          <a:endParaRPr lang="en-US"/>
        </a:p>
      </dgm:t>
    </dgm:pt>
    <dgm:pt modelId="{338324C1-710E-4462-84F5-2B274F019155}">
      <dgm:prSet/>
      <dgm:spPr/>
      <dgm:t>
        <a:bodyPr/>
        <a:lstStyle/>
        <a:p>
          <a:r>
            <a:rPr lang="en-US" dirty="0"/>
            <a:t>Type of Teacher</a:t>
          </a:r>
        </a:p>
      </dgm:t>
    </dgm:pt>
    <dgm:pt modelId="{B9EF7A46-0AC7-48F8-8224-3009883CCDD1}" type="parTrans" cxnId="{E271008A-958F-4C45-9E30-5FBC71245EFF}">
      <dgm:prSet/>
      <dgm:spPr/>
      <dgm:t>
        <a:bodyPr/>
        <a:lstStyle/>
        <a:p>
          <a:endParaRPr lang="en-US"/>
        </a:p>
      </dgm:t>
    </dgm:pt>
    <dgm:pt modelId="{D85BA530-8B3B-4EC4-8649-43EE1D07D1AA}" type="sibTrans" cxnId="{E271008A-958F-4C45-9E30-5FBC71245EFF}">
      <dgm:prSet/>
      <dgm:spPr/>
      <dgm:t>
        <a:bodyPr/>
        <a:lstStyle/>
        <a:p>
          <a:endParaRPr lang="en-US"/>
        </a:p>
      </dgm:t>
    </dgm:pt>
    <dgm:pt modelId="{E2BE6A80-3BC9-401D-8BDC-D77F0A99E270}">
      <dgm:prSet/>
      <dgm:spPr/>
      <dgm:t>
        <a:bodyPr/>
        <a:lstStyle/>
        <a:p>
          <a:r>
            <a:rPr lang="en-US"/>
            <a:t>Explain the type of teacher most beneficial for your child</a:t>
          </a:r>
        </a:p>
      </dgm:t>
    </dgm:pt>
    <dgm:pt modelId="{ED04E257-41F6-4F9A-B539-C6C830D6E53C}" type="parTrans" cxnId="{34C9143E-FC47-4687-BEBB-02F1FD518286}">
      <dgm:prSet/>
      <dgm:spPr/>
      <dgm:t>
        <a:bodyPr/>
        <a:lstStyle/>
        <a:p>
          <a:endParaRPr lang="en-US"/>
        </a:p>
      </dgm:t>
    </dgm:pt>
    <dgm:pt modelId="{9A349375-29AB-4BB2-BF77-A148439D5EFD}" type="sibTrans" cxnId="{34C9143E-FC47-4687-BEBB-02F1FD518286}">
      <dgm:prSet/>
      <dgm:spPr/>
      <dgm:t>
        <a:bodyPr/>
        <a:lstStyle/>
        <a:p>
          <a:endParaRPr lang="en-US"/>
        </a:p>
      </dgm:t>
    </dgm:pt>
    <dgm:pt modelId="{784FCD32-1474-48B7-A26B-25D64F349BB6}">
      <dgm:prSet/>
      <dgm:spPr/>
      <dgm:t>
        <a:bodyPr/>
        <a:lstStyle/>
        <a:p>
          <a:r>
            <a:rPr lang="en-US"/>
            <a:t>Some examples are mixed in with the learning environment</a:t>
          </a:r>
        </a:p>
      </dgm:t>
    </dgm:pt>
    <dgm:pt modelId="{3EB02D06-2692-482A-B1D2-65EA6381FEFD}" type="parTrans" cxnId="{36B1DC56-056D-4B98-8055-22D48D7630DB}">
      <dgm:prSet/>
      <dgm:spPr/>
      <dgm:t>
        <a:bodyPr/>
        <a:lstStyle/>
        <a:p>
          <a:endParaRPr lang="en-US"/>
        </a:p>
      </dgm:t>
    </dgm:pt>
    <dgm:pt modelId="{37821FE8-AD11-488D-B2F3-C7222DEE1A61}" type="sibTrans" cxnId="{36B1DC56-056D-4B98-8055-22D48D7630DB}">
      <dgm:prSet/>
      <dgm:spPr/>
      <dgm:t>
        <a:bodyPr/>
        <a:lstStyle/>
        <a:p>
          <a:endParaRPr lang="en-US"/>
        </a:p>
      </dgm:t>
    </dgm:pt>
    <dgm:pt modelId="{EF3CAAC7-B10F-489E-A349-24A9977CB7DB}">
      <dgm:prSet/>
      <dgm:spPr/>
      <dgm:t>
        <a:bodyPr/>
        <a:lstStyle/>
        <a:p>
          <a:r>
            <a:rPr lang="en-US" dirty="0"/>
            <a:t>Specific Teacher</a:t>
          </a:r>
        </a:p>
      </dgm:t>
    </dgm:pt>
    <dgm:pt modelId="{FD2F134A-16B6-43DF-938D-F205DAC90B80}" type="parTrans" cxnId="{1E092C22-7C31-4792-ABAE-3A6FB11B60E5}">
      <dgm:prSet/>
      <dgm:spPr/>
      <dgm:t>
        <a:bodyPr/>
        <a:lstStyle/>
        <a:p>
          <a:endParaRPr lang="en-US"/>
        </a:p>
      </dgm:t>
    </dgm:pt>
    <dgm:pt modelId="{4CB653EF-16D0-4353-B5EB-C4100B13FB01}" type="sibTrans" cxnId="{1E092C22-7C31-4792-ABAE-3A6FB11B60E5}">
      <dgm:prSet/>
      <dgm:spPr/>
      <dgm:t>
        <a:bodyPr/>
        <a:lstStyle/>
        <a:p>
          <a:endParaRPr lang="en-US"/>
        </a:p>
      </dgm:t>
    </dgm:pt>
    <dgm:pt modelId="{AF874B20-EEF6-4168-B72E-04EF873EDC61}">
      <dgm:prSet/>
      <dgm:spPr/>
      <dgm:t>
        <a:bodyPr/>
        <a:lstStyle/>
        <a:p>
          <a:r>
            <a:rPr lang="en-US"/>
            <a:t>Name drop a teacher if you have a specific teacher in mind</a:t>
          </a:r>
        </a:p>
      </dgm:t>
    </dgm:pt>
    <dgm:pt modelId="{49415137-EB6C-45DF-9CE9-3F5DF2679038}" type="parTrans" cxnId="{9357F76A-F035-4310-AE64-B2ABCBBB8218}">
      <dgm:prSet/>
      <dgm:spPr/>
      <dgm:t>
        <a:bodyPr/>
        <a:lstStyle/>
        <a:p>
          <a:endParaRPr lang="en-US"/>
        </a:p>
      </dgm:t>
    </dgm:pt>
    <dgm:pt modelId="{85E878CF-8DC2-4B3D-816A-AD9D7E109675}" type="sibTrans" cxnId="{9357F76A-F035-4310-AE64-B2ABCBBB8218}">
      <dgm:prSet/>
      <dgm:spPr/>
      <dgm:t>
        <a:bodyPr/>
        <a:lstStyle/>
        <a:p>
          <a:endParaRPr lang="en-US"/>
        </a:p>
      </dgm:t>
    </dgm:pt>
    <dgm:pt modelId="{022ECD7A-ECC7-43D5-9BD0-AFBE1781A4C6}">
      <dgm:prSet/>
      <dgm:spPr/>
      <dgm:t>
        <a:bodyPr/>
        <a:lstStyle/>
        <a:p>
          <a:r>
            <a:rPr lang="en-US" dirty="0"/>
            <a:t>Friends</a:t>
          </a:r>
        </a:p>
      </dgm:t>
    </dgm:pt>
    <dgm:pt modelId="{8026C5AD-DDBF-43FE-82A7-7DE0AAD2C57B}" type="parTrans" cxnId="{7A94D961-0DEF-4618-BAF8-AAFB688FAC2C}">
      <dgm:prSet/>
      <dgm:spPr/>
      <dgm:t>
        <a:bodyPr/>
        <a:lstStyle/>
        <a:p>
          <a:endParaRPr lang="en-US"/>
        </a:p>
      </dgm:t>
    </dgm:pt>
    <dgm:pt modelId="{9983CC29-FFE9-4C51-8B3C-CE555B882808}" type="sibTrans" cxnId="{7A94D961-0DEF-4618-BAF8-AAFB688FAC2C}">
      <dgm:prSet/>
      <dgm:spPr/>
      <dgm:t>
        <a:bodyPr/>
        <a:lstStyle/>
        <a:p>
          <a:endParaRPr lang="en-US"/>
        </a:p>
      </dgm:t>
    </dgm:pt>
    <dgm:pt modelId="{C2AC42A9-5798-4497-85A0-4B0AD5459FBE}">
      <dgm:prSet/>
      <dgm:spPr/>
      <dgm:t>
        <a:bodyPr/>
        <a:lstStyle/>
        <a:p>
          <a:r>
            <a:rPr lang="en-US" dirty="0"/>
            <a:t>Give the name of a friend or two if your child works best with a positive role model</a:t>
          </a:r>
        </a:p>
      </dgm:t>
    </dgm:pt>
    <dgm:pt modelId="{B70AD3FB-F8EF-4EDF-9B14-ABBB60C8F7A4}" type="parTrans" cxnId="{B00FAAB8-B6B9-4229-A85C-B380654D47FC}">
      <dgm:prSet/>
      <dgm:spPr/>
      <dgm:t>
        <a:bodyPr/>
        <a:lstStyle/>
        <a:p>
          <a:endParaRPr lang="en-US"/>
        </a:p>
      </dgm:t>
    </dgm:pt>
    <dgm:pt modelId="{3A943C8C-E579-4FA0-9A0A-E630FAE9CE88}" type="sibTrans" cxnId="{B00FAAB8-B6B9-4229-A85C-B380654D47FC}">
      <dgm:prSet/>
      <dgm:spPr/>
      <dgm:t>
        <a:bodyPr/>
        <a:lstStyle/>
        <a:p>
          <a:endParaRPr lang="en-US"/>
        </a:p>
      </dgm:t>
    </dgm:pt>
    <dgm:pt modelId="{C79F733C-73DE-4158-B555-7B42AF2E34F5}">
      <dgm:prSet/>
      <dgm:spPr/>
      <dgm:t>
        <a:bodyPr/>
        <a:lstStyle/>
        <a:p>
          <a:r>
            <a:rPr lang="en-US" dirty="0"/>
            <a:t>Peers</a:t>
          </a:r>
        </a:p>
      </dgm:t>
    </dgm:pt>
    <dgm:pt modelId="{722650C3-ABDE-4E93-88F7-A6878159BBDF}" type="parTrans" cxnId="{571B2362-D7DE-43DE-9255-074145F97BEF}">
      <dgm:prSet/>
      <dgm:spPr/>
      <dgm:t>
        <a:bodyPr/>
        <a:lstStyle/>
        <a:p>
          <a:endParaRPr lang="en-US"/>
        </a:p>
      </dgm:t>
    </dgm:pt>
    <dgm:pt modelId="{C1FEA42F-2A72-4A91-BA6C-F15BDEFA802B}" type="sibTrans" cxnId="{571B2362-D7DE-43DE-9255-074145F97BEF}">
      <dgm:prSet/>
      <dgm:spPr/>
      <dgm:t>
        <a:bodyPr/>
        <a:lstStyle/>
        <a:p>
          <a:endParaRPr lang="en-US"/>
        </a:p>
      </dgm:t>
    </dgm:pt>
    <dgm:pt modelId="{7030AF73-8720-4C8F-BEFF-B8700E6B5342}">
      <dgm:prSet/>
      <dgm:spPr/>
      <dgm:t>
        <a:bodyPr/>
        <a:lstStyle/>
        <a:p>
          <a:r>
            <a:rPr lang="en-US"/>
            <a:t>State specific peers your child works best when not in their class</a:t>
          </a:r>
        </a:p>
      </dgm:t>
    </dgm:pt>
    <dgm:pt modelId="{ECA17B9D-1ED6-4CCF-8FD4-F181ABC0425A}" type="parTrans" cxnId="{8577DC19-566A-4CDF-8A7E-0777DEB016D4}">
      <dgm:prSet/>
      <dgm:spPr/>
      <dgm:t>
        <a:bodyPr/>
        <a:lstStyle/>
        <a:p>
          <a:endParaRPr lang="en-US"/>
        </a:p>
      </dgm:t>
    </dgm:pt>
    <dgm:pt modelId="{654ADBCC-30E5-4842-B68B-19B978E91D1C}" type="sibTrans" cxnId="{8577DC19-566A-4CDF-8A7E-0777DEB016D4}">
      <dgm:prSet/>
      <dgm:spPr/>
      <dgm:t>
        <a:bodyPr/>
        <a:lstStyle/>
        <a:p>
          <a:endParaRPr lang="en-US"/>
        </a:p>
      </dgm:t>
    </dgm:pt>
    <dgm:pt modelId="{4AB9DC4B-BA21-4340-B5CC-02000014E699}" type="pres">
      <dgm:prSet presAssocID="{679EC02B-6B5F-4D89-8403-5C200B35C6BA}" presName="Name0" presStyleCnt="0">
        <dgm:presLayoutVars>
          <dgm:dir/>
          <dgm:animLvl val="lvl"/>
          <dgm:resizeHandles val="exact"/>
        </dgm:presLayoutVars>
      </dgm:prSet>
      <dgm:spPr/>
    </dgm:pt>
    <dgm:pt modelId="{D705FD46-EA22-470D-92A8-889945B09173}" type="pres">
      <dgm:prSet presAssocID="{EB1A2D00-F77D-4E63-9210-07F58FFBB5A1}" presName="linNode" presStyleCnt="0"/>
      <dgm:spPr/>
    </dgm:pt>
    <dgm:pt modelId="{54010236-5D88-4BC7-903E-74F883EB509C}" type="pres">
      <dgm:prSet presAssocID="{EB1A2D00-F77D-4E63-9210-07F58FFBB5A1}" presName="parentText" presStyleLbl="solidFgAcc1" presStyleIdx="0" presStyleCnt="5">
        <dgm:presLayoutVars>
          <dgm:chMax val="1"/>
          <dgm:bulletEnabled/>
        </dgm:presLayoutVars>
      </dgm:prSet>
      <dgm:spPr/>
    </dgm:pt>
    <dgm:pt modelId="{95E2C160-8993-4712-AA0B-727B1EA1619C}" type="pres">
      <dgm:prSet presAssocID="{EB1A2D00-F77D-4E63-9210-07F58FFBB5A1}" presName="descendantText" presStyleLbl="alignNode1" presStyleIdx="0" presStyleCnt="5">
        <dgm:presLayoutVars>
          <dgm:bulletEnabled/>
        </dgm:presLayoutVars>
      </dgm:prSet>
      <dgm:spPr/>
    </dgm:pt>
    <dgm:pt modelId="{798ADF5E-7CC0-42E3-A615-AF4CDCBE657B}" type="pres">
      <dgm:prSet presAssocID="{FC1E6017-2A0C-4389-9B48-6A48B1D8C88A}" presName="sp" presStyleCnt="0"/>
      <dgm:spPr/>
    </dgm:pt>
    <dgm:pt modelId="{6B3D3A84-6ECB-4147-BD54-55943C10F41C}" type="pres">
      <dgm:prSet presAssocID="{338324C1-710E-4462-84F5-2B274F019155}" presName="linNode" presStyleCnt="0"/>
      <dgm:spPr/>
    </dgm:pt>
    <dgm:pt modelId="{9FC60932-5B52-4578-ABC0-88B0BE151DD2}" type="pres">
      <dgm:prSet presAssocID="{338324C1-710E-4462-84F5-2B274F019155}" presName="parentText" presStyleLbl="solidFgAcc1" presStyleIdx="1" presStyleCnt="5">
        <dgm:presLayoutVars>
          <dgm:chMax val="1"/>
          <dgm:bulletEnabled/>
        </dgm:presLayoutVars>
      </dgm:prSet>
      <dgm:spPr/>
    </dgm:pt>
    <dgm:pt modelId="{B4C02509-E308-44C4-94DE-0A4C8CF7AD5D}" type="pres">
      <dgm:prSet presAssocID="{338324C1-710E-4462-84F5-2B274F019155}" presName="descendantText" presStyleLbl="alignNode1" presStyleIdx="1" presStyleCnt="5">
        <dgm:presLayoutVars>
          <dgm:bulletEnabled/>
        </dgm:presLayoutVars>
      </dgm:prSet>
      <dgm:spPr/>
    </dgm:pt>
    <dgm:pt modelId="{B083865D-B56A-4315-8DD3-E9206E7B5E60}" type="pres">
      <dgm:prSet presAssocID="{D85BA530-8B3B-4EC4-8649-43EE1D07D1AA}" presName="sp" presStyleCnt="0"/>
      <dgm:spPr/>
    </dgm:pt>
    <dgm:pt modelId="{FF6B7490-4220-497F-8635-A5B78565C72B}" type="pres">
      <dgm:prSet presAssocID="{EF3CAAC7-B10F-489E-A349-24A9977CB7DB}" presName="linNode" presStyleCnt="0"/>
      <dgm:spPr/>
    </dgm:pt>
    <dgm:pt modelId="{1B32FCA2-F20C-4F9F-B1D3-23163A0427BD}" type="pres">
      <dgm:prSet presAssocID="{EF3CAAC7-B10F-489E-A349-24A9977CB7DB}" presName="parentText" presStyleLbl="solidFgAcc1" presStyleIdx="2" presStyleCnt="5">
        <dgm:presLayoutVars>
          <dgm:chMax val="1"/>
          <dgm:bulletEnabled/>
        </dgm:presLayoutVars>
      </dgm:prSet>
      <dgm:spPr/>
    </dgm:pt>
    <dgm:pt modelId="{122D07E6-9EDE-41EF-9EF3-7AE7047F968F}" type="pres">
      <dgm:prSet presAssocID="{EF3CAAC7-B10F-489E-A349-24A9977CB7DB}" presName="descendantText" presStyleLbl="alignNode1" presStyleIdx="2" presStyleCnt="5">
        <dgm:presLayoutVars>
          <dgm:bulletEnabled/>
        </dgm:presLayoutVars>
      </dgm:prSet>
      <dgm:spPr/>
    </dgm:pt>
    <dgm:pt modelId="{A40BC257-4A1C-43E9-9D93-17EF387A9EA5}" type="pres">
      <dgm:prSet presAssocID="{4CB653EF-16D0-4353-B5EB-C4100B13FB01}" presName="sp" presStyleCnt="0"/>
      <dgm:spPr/>
    </dgm:pt>
    <dgm:pt modelId="{90B7B45E-D5B8-40C6-B446-D7FDCD65728B}" type="pres">
      <dgm:prSet presAssocID="{022ECD7A-ECC7-43D5-9BD0-AFBE1781A4C6}" presName="linNode" presStyleCnt="0"/>
      <dgm:spPr/>
    </dgm:pt>
    <dgm:pt modelId="{5FB6D3D3-C70F-4DDB-9E6D-526BDE8D0507}" type="pres">
      <dgm:prSet presAssocID="{022ECD7A-ECC7-43D5-9BD0-AFBE1781A4C6}" presName="parentText" presStyleLbl="solidFgAcc1" presStyleIdx="3" presStyleCnt="5">
        <dgm:presLayoutVars>
          <dgm:chMax val="1"/>
          <dgm:bulletEnabled/>
        </dgm:presLayoutVars>
      </dgm:prSet>
      <dgm:spPr/>
    </dgm:pt>
    <dgm:pt modelId="{BC72A11E-5078-4D6A-83AF-AFC4B118AF96}" type="pres">
      <dgm:prSet presAssocID="{022ECD7A-ECC7-43D5-9BD0-AFBE1781A4C6}" presName="descendantText" presStyleLbl="alignNode1" presStyleIdx="3" presStyleCnt="5">
        <dgm:presLayoutVars>
          <dgm:bulletEnabled/>
        </dgm:presLayoutVars>
      </dgm:prSet>
      <dgm:spPr/>
    </dgm:pt>
    <dgm:pt modelId="{B4C6A041-CFA3-4D63-990A-1A4111C374D3}" type="pres">
      <dgm:prSet presAssocID="{9983CC29-FFE9-4C51-8B3C-CE555B882808}" presName="sp" presStyleCnt="0"/>
      <dgm:spPr/>
    </dgm:pt>
    <dgm:pt modelId="{4A961447-D533-478B-B4E9-13ABC83556F0}" type="pres">
      <dgm:prSet presAssocID="{C79F733C-73DE-4158-B555-7B42AF2E34F5}" presName="linNode" presStyleCnt="0"/>
      <dgm:spPr/>
    </dgm:pt>
    <dgm:pt modelId="{6CBD43CE-73C6-4C25-9554-D541072A6028}" type="pres">
      <dgm:prSet presAssocID="{C79F733C-73DE-4158-B555-7B42AF2E34F5}" presName="parentText" presStyleLbl="solidFgAcc1" presStyleIdx="4" presStyleCnt="5">
        <dgm:presLayoutVars>
          <dgm:chMax val="1"/>
          <dgm:bulletEnabled/>
        </dgm:presLayoutVars>
      </dgm:prSet>
      <dgm:spPr/>
    </dgm:pt>
    <dgm:pt modelId="{49BCECFD-0C40-4F9E-9921-AD1C379D01A7}" type="pres">
      <dgm:prSet presAssocID="{C79F733C-73DE-4158-B555-7B42AF2E34F5}" presName="descendantText" presStyleLbl="alignNode1" presStyleIdx="4" presStyleCnt="5">
        <dgm:presLayoutVars>
          <dgm:bulletEnabled/>
        </dgm:presLayoutVars>
      </dgm:prSet>
      <dgm:spPr/>
    </dgm:pt>
  </dgm:ptLst>
  <dgm:cxnLst>
    <dgm:cxn modelId="{4B208D06-92D5-4E38-A691-E5D0079E137A}" type="presOf" srcId="{EF3CAAC7-B10F-489E-A349-24A9977CB7DB}" destId="{1B32FCA2-F20C-4F9F-B1D3-23163A0427BD}" srcOrd="0" destOrd="0" presId="urn:microsoft.com/office/officeart/2016/7/layout/VerticalHollowActionList"/>
    <dgm:cxn modelId="{8577DC19-566A-4CDF-8A7E-0777DEB016D4}" srcId="{C79F733C-73DE-4158-B555-7B42AF2E34F5}" destId="{7030AF73-8720-4C8F-BEFF-B8700E6B5342}" srcOrd="0" destOrd="0" parTransId="{ECA17B9D-1ED6-4CCF-8FD4-F181ABC0425A}" sibTransId="{654ADBCC-30E5-4842-B68B-19B978E91D1C}"/>
    <dgm:cxn modelId="{1E092C22-7C31-4792-ABAE-3A6FB11B60E5}" srcId="{679EC02B-6B5F-4D89-8403-5C200B35C6BA}" destId="{EF3CAAC7-B10F-489E-A349-24A9977CB7DB}" srcOrd="2" destOrd="0" parTransId="{FD2F134A-16B6-43DF-938D-F205DAC90B80}" sibTransId="{4CB653EF-16D0-4353-B5EB-C4100B13FB01}"/>
    <dgm:cxn modelId="{85156E2A-83DC-4816-AC85-C239775E7787}" type="presOf" srcId="{338324C1-710E-4462-84F5-2B274F019155}" destId="{9FC60932-5B52-4578-ABC0-88B0BE151DD2}" srcOrd="0" destOrd="0" presId="urn:microsoft.com/office/officeart/2016/7/layout/VerticalHollowActionList"/>
    <dgm:cxn modelId="{7630EB31-1C4E-471D-A076-D9877ED60FF4}" type="presOf" srcId="{784FCD32-1474-48B7-A26B-25D64F349BB6}" destId="{B4C02509-E308-44C4-94DE-0A4C8CF7AD5D}" srcOrd="0" destOrd="1" presId="urn:microsoft.com/office/officeart/2016/7/layout/VerticalHollowActionList"/>
    <dgm:cxn modelId="{AB1A6436-8CAD-499E-B1C0-A3C7B62E34CD}" type="presOf" srcId="{B2F1A7C9-8435-4179-BE84-CF2FE0A9EFBE}" destId="{95E2C160-8993-4712-AA0B-727B1EA1619C}" srcOrd="0" destOrd="1" presId="urn:microsoft.com/office/officeart/2016/7/layout/VerticalHollowActionList"/>
    <dgm:cxn modelId="{34C9143E-FC47-4687-BEBB-02F1FD518286}" srcId="{338324C1-710E-4462-84F5-2B274F019155}" destId="{E2BE6A80-3BC9-401D-8BDC-D77F0A99E270}" srcOrd="0" destOrd="0" parTransId="{ED04E257-41F6-4F9A-B539-C6C830D6E53C}" sibTransId="{9A349375-29AB-4BB2-BF77-A148439D5EFD}"/>
    <dgm:cxn modelId="{3246B15E-FFDF-4399-B378-DF41A9AFE1E3}" type="presOf" srcId="{E2BE6A80-3BC9-401D-8BDC-D77F0A99E270}" destId="{B4C02509-E308-44C4-94DE-0A4C8CF7AD5D}" srcOrd="0" destOrd="0" presId="urn:microsoft.com/office/officeart/2016/7/layout/VerticalHollowActionList"/>
    <dgm:cxn modelId="{7A94D961-0DEF-4618-BAF8-AAFB688FAC2C}" srcId="{679EC02B-6B5F-4D89-8403-5C200B35C6BA}" destId="{022ECD7A-ECC7-43D5-9BD0-AFBE1781A4C6}" srcOrd="3" destOrd="0" parTransId="{8026C5AD-DDBF-43FE-82A7-7DE0AAD2C57B}" sibTransId="{9983CC29-FFE9-4C51-8B3C-CE555B882808}"/>
    <dgm:cxn modelId="{571B2362-D7DE-43DE-9255-074145F97BEF}" srcId="{679EC02B-6B5F-4D89-8403-5C200B35C6BA}" destId="{C79F733C-73DE-4158-B555-7B42AF2E34F5}" srcOrd="4" destOrd="0" parTransId="{722650C3-ABDE-4E93-88F7-A6878159BBDF}" sibTransId="{C1FEA42F-2A72-4A91-BA6C-F15BDEFA802B}"/>
    <dgm:cxn modelId="{4EE39945-A887-419F-AC5B-5FC0A525EA1C}" type="presOf" srcId="{679EC02B-6B5F-4D89-8403-5C200B35C6BA}" destId="{4AB9DC4B-BA21-4340-B5CC-02000014E699}" srcOrd="0" destOrd="0" presId="urn:microsoft.com/office/officeart/2016/7/layout/VerticalHollowActionList"/>
    <dgm:cxn modelId="{9357F76A-F035-4310-AE64-B2ABCBBB8218}" srcId="{EF3CAAC7-B10F-489E-A349-24A9977CB7DB}" destId="{AF874B20-EEF6-4168-B72E-04EF873EDC61}" srcOrd="0" destOrd="0" parTransId="{49415137-EB6C-45DF-9CE9-3F5DF2679038}" sibTransId="{85E878CF-8DC2-4B3D-816A-AD9D7E109675}"/>
    <dgm:cxn modelId="{36B1DC56-056D-4B98-8055-22D48D7630DB}" srcId="{E2BE6A80-3BC9-401D-8BDC-D77F0A99E270}" destId="{784FCD32-1474-48B7-A26B-25D64F349BB6}" srcOrd="0" destOrd="0" parTransId="{3EB02D06-2692-482A-B1D2-65EA6381FEFD}" sibTransId="{37821FE8-AD11-488D-B2F3-C7222DEE1A61}"/>
    <dgm:cxn modelId="{67B1CB77-B114-4103-ACE3-BBE2A55E154B}" type="presOf" srcId="{022ECD7A-ECC7-43D5-9BD0-AFBE1781A4C6}" destId="{5FB6D3D3-C70F-4DDB-9E6D-526BDE8D0507}" srcOrd="0" destOrd="0" presId="urn:microsoft.com/office/officeart/2016/7/layout/VerticalHollowActionList"/>
    <dgm:cxn modelId="{C053A983-5BC0-4C61-BCC5-EA838E35202C}" type="presOf" srcId="{7030AF73-8720-4C8F-BEFF-B8700E6B5342}" destId="{49BCECFD-0C40-4F9E-9921-AD1C379D01A7}" srcOrd="0" destOrd="0" presId="urn:microsoft.com/office/officeart/2016/7/layout/VerticalHollowActionList"/>
    <dgm:cxn modelId="{2FA18E85-9FCB-4672-ABE5-5B3E6F790DCA}" type="presOf" srcId="{C79F733C-73DE-4158-B555-7B42AF2E34F5}" destId="{6CBD43CE-73C6-4C25-9554-D541072A6028}" srcOrd="0" destOrd="0" presId="urn:microsoft.com/office/officeart/2016/7/layout/VerticalHollowActionList"/>
    <dgm:cxn modelId="{0AFD5F88-016B-461A-87D1-86797E753629}" type="presOf" srcId="{AF874B20-EEF6-4168-B72E-04EF873EDC61}" destId="{122D07E6-9EDE-41EF-9EF3-7AE7047F968F}" srcOrd="0" destOrd="0" presId="urn:microsoft.com/office/officeart/2016/7/layout/VerticalHollowActionList"/>
    <dgm:cxn modelId="{E271008A-958F-4C45-9E30-5FBC71245EFF}" srcId="{679EC02B-6B5F-4D89-8403-5C200B35C6BA}" destId="{338324C1-710E-4462-84F5-2B274F019155}" srcOrd="1" destOrd="0" parTransId="{B9EF7A46-0AC7-48F8-8224-3009883CCDD1}" sibTransId="{D85BA530-8B3B-4EC4-8649-43EE1D07D1AA}"/>
    <dgm:cxn modelId="{F7517C9D-7B27-4929-A872-FFFFD6EB2520}" type="presOf" srcId="{EB1A2D00-F77D-4E63-9210-07F58FFBB5A1}" destId="{54010236-5D88-4BC7-903E-74F883EB509C}" srcOrd="0" destOrd="0" presId="urn:microsoft.com/office/officeart/2016/7/layout/VerticalHollowActionList"/>
    <dgm:cxn modelId="{69F9DEA1-B366-4D35-8DE2-90804526A3FF}" srcId="{CFFBD0F1-AD7F-4337-B349-26FE19E9B669}" destId="{B2F1A7C9-8435-4179-BE84-CF2FE0A9EFBE}" srcOrd="0" destOrd="0" parTransId="{EDF8A0A2-6C36-44C9-9E59-1CC0C47B4D86}" sibTransId="{276FECBB-F529-4BF9-8E4E-E38A33B30B91}"/>
    <dgm:cxn modelId="{B00FAAB8-B6B9-4229-A85C-B380654D47FC}" srcId="{022ECD7A-ECC7-43D5-9BD0-AFBE1781A4C6}" destId="{C2AC42A9-5798-4497-85A0-4B0AD5459FBE}" srcOrd="0" destOrd="0" parTransId="{B70AD3FB-F8EF-4EDF-9B14-ABBB60C8F7A4}" sibTransId="{3A943C8C-E579-4FA0-9A0A-E630FAE9CE88}"/>
    <dgm:cxn modelId="{AF15A6D6-25B6-4E5A-B95C-96411E099A89}" srcId="{679EC02B-6B5F-4D89-8403-5C200B35C6BA}" destId="{EB1A2D00-F77D-4E63-9210-07F58FFBB5A1}" srcOrd="0" destOrd="0" parTransId="{933BF575-C2AC-40C1-9408-A611C5E55F40}" sibTransId="{FC1E6017-2A0C-4389-9B48-6A48B1D8C88A}"/>
    <dgm:cxn modelId="{0D1E69E2-367F-4E81-991D-94A6AB577A97}" srcId="{EB1A2D00-F77D-4E63-9210-07F58FFBB5A1}" destId="{CFFBD0F1-AD7F-4337-B349-26FE19E9B669}" srcOrd="0" destOrd="0" parTransId="{7007CFE3-A258-4F2B-9BE0-883398A48D53}" sibTransId="{3D89C3DF-490E-4589-A1CE-6C46250125C0}"/>
    <dgm:cxn modelId="{C997B8E2-5E44-48E6-B4C1-2F534BF3BE71}" type="presOf" srcId="{C2AC42A9-5798-4497-85A0-4B0AD5459FBE}" destId="{BC72A11E-5078-4D6A-83AF-AFC4B118AF96}" srcOrd="0" destOrd="0" presId="urn:microsoft.com/office/officeart/2016/7/layout/VerticalHollowActionList"/>
    <dgm:cxn modelId="{2C121CED-D5B5-4EF7-ADBE-788B30FAC1EC}" type="presOf" srcId="{CFFBD0F1-AD7F-4337-B349-26FE19E9B669}" destId="{95E2C160-8993-4712-AA0B-727B1EA1619C}" srcOrd="0" destOrd="0" presId="urn:microsoft.com/office/officeart/2016/7/layout/VerticalHollowActionList"/>
    <dgm:cxn modelId="{42361B0F-7AF3-4270-B5D5-0A940A626CCE}" type="presParOf" srcId="{4AB9DC4B-BA21-4340-B5CC-02000014E699}" destId="{D705FD46-EA22-470D-92A8-889945B09173}" srcOrd="0" destOrd="0" presId="urn:microsoft.com/office/officeart/2016/7/layout/VerticalHollowActionList"/>
    <dgm:cxn modelId="{43A2F34A-791E-4C37-BD43-369D4FD01E7D}" type="presParOf" srcId="{D705FD46-EA22-470D-92A8-889945B09173}" destId="{54010236-5D88-4BC7-903E-74F883EB509C}" srcOrd="0" destOrd="0" presId="urn:microsoft.com/office/officeart/2016/7/layout/VerticalHollowActionList"/>
    <dgm:cxn modelId="{FED271BC-FEF8-4D25-A78C-32BB2EBD7543}" type="presParOf" srcId="{D705FD46-EA22-470D-92A8-889945B09173}" destId="{95E2C160-8993-4712-AA0B-727B1EA1619C}" srcOrd="1" destOrd="0" presId="urn:microsoft.com/office/officeart/2016/7/layout/VerticalHollowActionList"/>
    <dgm:cxn modelId="{3E641FAE-0FE5-412D-A3A2-7CB3424B3B09}" type="presParOf" srcId="{4AB9DC4B-BA21-4340-B5CC-02000014E699}" destId="{798ADF5E-7CC0-42E3-A615-AF4CDCBE657B}" srcOrd="1" destOrd="0" presId="urn:microsoft.com/office/officeart/2016/7/layout/VerticalHollowActionList"/>
    <dgm:cxn modelId="{ECFA1C62-782A-470C-92E3-ABA0FD6F65AB}" type="presParOf" srcId="{4AB9DC4B-BA21-4340-B5CC-02000014E699}" destId="{6B3D3A84-6ECB-4147-BD54-55943C10F41C}" srcOrd="2" destOrd="0" presId="urn:microsoft.com/office/officeart/2016/7/layout/VerticalHollowActionList"/>
    <dgm:cxn modelId="{E5B98219-439E-41C2-997A-F8059F7723CB}" type="presParOf" srcId="{6B3D3A84-6ECB-4147-BD54-55943C10F41C}" destId="{9FC60932-5B52-4578-ABC0-88B0BE151DD2}" srcOrd="0" destOrd="0" presId="urn:microsoft.com/office/officeart/2016/7/layout/VerticalHollowActionList"/>
    <dgm:cxn modelId="{1B263828-B462-4378-BB37-75ABB1F99F54}" type="presParOf" srcId="{6B3D3A84-6ECB-4147-BD54-55943C10F41C}" destId="{B4C02509-E308-44C4-94DE-0A4C8CF7AD5D}" srcOrd="1" destOrd="0" presId="urn:microsoft.com/office/officeart/2016/7/layout/VerticalHollowActionList"/>
    <dgm:cxn modelId="{7DFE102E-C266-45CB-B833-286EF84AD3B5}" type="presParOf" srcId="{4AB9DC4B-BA21-4340-B5CC-02000014E699}" destId="{B083865D-B56A-4315-8DD3-E9206E7B5E60}" srcOrd="3" destOrd="0" presId="urn:microsoft.com/office/officeart/2016/7/layout/VerticalHollowActionList"/>
    <dgm:cxn modelId="{F0A2492F-BA85-4E15-A2B1-4085BE2DB7A0}" type="presParOf" srcId="{4AB9DC4B-BA21-4340-B5CC-02000014E699}" destId="{FF6B7490-4220-497F-8635-A5B78565C72B}" srcOrd="4" destOrd="0" presId="urn:microsoft.com/office/officeart/2016/7/layout/VerticalHollowActionList"/>
    <dgm:cxn modelId="{A68C61EB-EB80-4FAA-B69A-9DECD32F77E7}" type="presParOf" srcId="{FF6B7490-4220-497F-8635-A5B78565C72B}" destId="{1B32FCA2-F20C-4F9F-B1D3-23163A0427BD}" srcOrd="0" destOrd="0" presId="urn:microsoft.com/office/officeart/2016/7/layout/VerticalHollowActionList"/>
    <dgm:cxn modelId="{63DAF527-5C78-497C-884D-601270F744FD}" type="presParOf" srcId="{FF6B7490-4220-497F-8635-A5B78565C72B}" destId="{122D07E6-9EDE-41EF-9EF3-7AE7047F968F}" srcOrd="1" destOrd="0" presId="urn:microsoft.com/office/officeart/2016/7/layout/VerticalHollowActionList"/>
    <dgm:cxn modelId="{6B382479-AF22-4407-85B8-5B652AD3DDEB}" type="presParOf" srcId="{4AB9DC4B-BA21-4340-B5CC-02000014E699}" destId="{A40BC257-4A1C-43E9-9D93-17EF387A9EA5}" srcOrd="5" destOrd="0" presId="urn:microsoft.com/office/officeart/2016/7/layout/VerticalHollowActionList"/>
    <dgm:cxn modelId="{D937611C-6E0E-43CC-B60E-6020FF59A5AF}" type="presParOf" srcId="{4AB9DC4B-BA21-4340-B5CC-02000014E699}" destId="{90B7B45E-D5B8-40C6-B446-D7FDCD65728B}" srcOrd="6" destOrd="0" presId="urn:microsoft.com/office/officeart/2016/7/layout/VerticalHollowActionList"/>
    <dgm:cxn modelId="{A4F06550-D306-405A-AFEB-A8ED1CDCFCC7}" type="presParOf" srcId="{90B7B45E-D5B8-40C6-B446-D7FDCD65728B}" destId="{5FB6D3D3-C70F-4DDB-9E6D-526BDE8D0507}" srcOrd="0" destOrd="0" presId="urn:microsoft.com/office/officeart/2016/7/layout/VerticalHollowActionList"/>
    <dgm:cxn modelId="{FC9020AF-D228-4DF2-BC51-4EB3F86398A6}" type="presParOf" srcId="{90B7B45E-D5B8-40C6-B446-D7FDCD65728B}" destId="{BC72A11E-5078-4D6A-83AF-AFC4B118AF96}" srcOrd="1" destOrd="0" presId="urn:microsoft.com/office/officeart/2016/7/layout/VerticalHollowActionList"/>
    <dgm:cxn modelId="{1A85B7F1-1FC6-470B-9349-C76CD1FE0D2E}" type="presParOf" srcId="{4AB9DC4B-BA21-4340-B5CC-02000014E699}" destId="{B4C6A041-CFA3-4D63-990A-1A4111C374D3}" srcOrd="7" destOrd="0" presId="urn:microsoft.com/office/officeart/2016/7/layout/VerticalHollowActionList"/>
    <dgm:cxn modelId="{9CECB348-B049-4457-94D5-D6E44E849E35}" type="presParOf" srcId="{4AB9DC4B-BA21-4340-B5CC-02000014E699}" destId="{4A961447-D533-478B-B4E9-13ABC83556F0}" srcOrd="8" destOrd="0" presId="urn:microsoft.com/office/officeart/2016/7/layout/VerticalHollowActionList"/>
    <dgm:cxn modelId="{81427AF9-ECA7-468B-BB7F-E6A9F44704F4}" type="presParOf" srcId="{4A961447-D533-478B-B4E9-13ABC83556F0}" destId="{6CBD43CE-73C6-4C25-9554-D541072A6028}" srcOrd="0" destOrd="0" presId="urn:microsoft.com/office/officeart/2016/7/layout/VerticalHollowActionList"/>
    <dgm:cxn modelId="{CCDDD28B-75A8-44D9-99B5-E772EF37EC2D}" type="presParOf" srcId="{4A961447-D533-478B-B4E9-13ABC83556F0}" destId="{49BCECFD-0C40-4F9E-9921-AD1C379D01A7}"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136FA7-7F7D-4A88-8603-7F1914774E5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AE14FF5F-4A64-4DE5-AB87-075F51F414DE}">
      <dgm:prSet/>
      <dgm:spPr/>
      <dgm:t>
        <a:bodyPr/>
        <a:lstStyle/>
        <a:p>
          <a:r>
            <a:rPr lang="en-US"/>
            <a:t>C</a:t>
          </a:r>
          <a:r>
            <a:rPr lang="en-US" b="0" i="0"/>
            <a:t>aring and supportive teachers</a:t>
          </a:r>
          <a:endParaRPr lang="en-US"/>
        </a:p>
      </dgm:t>
    </dgm:pt>
    <dgm:pt modelId="{F6BB7827-DFD5-4885-AD77-AA5F44CAB38C}" type="parTrans" cxnId="{55445F9B-78B0-4549-B054-4AADCCA9A292}">
      <dgm:prSet/>
      <dgm:spPr/>
      <dgm:t>
        <a:bodyPr/>
        <a:lstStyle/>
        <a:p>
          <a:endParaRPr lang="en-US"/>
        </a:p>
      </dgm:t>
    </dgm:pt>
    <dgm:pt modelId="{54250B88-2FCA-4487-9232-E3C930902DB7}" type="sibTrans" cxnId="{55445F9B-78B0-4549-B054-4AADCCA9A292}">
      <dgm:prSet/>
      <dgm:spPr/>
      <dgm:t>
        <a:bodyPr/>
        <a:lstStyle/>
        <a:p>
          <a:endParaRPr lang="en-US"/>
        </a:p>
      </dgm:t>
    </dgm:pt>
    <dgm:pt modelId="{28F1C1E4-EAAC-432F-B481-CBD8AAFF91A2}">
      <dgm:prSet/>
      <dgm:spPr/>
      <dgm:t>
        <a:bodyPr/>
        <a:lstStyle/>
        <a:p>
          <a:r>
            <a:rPr lang="en-US"/>
            <a:t>C</a:t>
          </a:r>
          <a:r>
            <a:rPr lang="en-US" b="0" i="0"/>
            <a:t>hallenging academics</a:t>
          </a:r>
          <a:endParaRPr lang="en-US"/>
        </a:p>
      </dgm:t>
    </dgm:pt>
    <dgm:pt modelId="{27B8E3A3-0B15-43C6-AF73-583A9CEAA1A6}" type="parTrans" cxnId="{E86EB89E-EF0F-4F7A-BB3D-9BFC5952F0EE}">
      <dgm:prSet/>
      <dgm:spPr/>
      <dgm:t>
        <a:bodyPr/>
        <a:lstStyle/>
        <a:p>
          <a:endParaRPr lang="en-US"/>
        </a:p>
      </dgm:t>
    </dgm:pt>
    <dgm:pt modelId="{C60A4310-7543-47DB-8048-D601F177BB79}" type="sibTrans" cxnId="{E86EB89E-EF0F-4F7A-BB3D-9BFC5952F0EE}">
      <dgm:prSet/>
      <dgm:spPr/>
      <dgm:t>
        <a:bodyPr/>
        <a:lstStyle/>
        <a:p>
          <a:endParaRPr lang="en-US"/>
        </a:p>
      </dgm:t>
    </dgm:pt>
    <dgm:pt modelId="{389C4C73-D113-4D92-AD1F-D34E4D4C8C37}">
      <dgm:prSet/>
      <dgm:spPr/>
      <dgm:t>
        <a:bodyPr/>
        <a:lstStyle/>
        <a:p>
          <a:r>
            <a:rPr lang="en-US"/>
            <a:t>C</a:t>
          </a:r>
          <a:r>
            <a:rPr lang="en-US" b="0" i="0"/>
            <a:t>lear expectations and routines</a:t>
          </a:r>
          <a:endParaRPr lang="en-US"/>
        </a:p>
      </dgm:t>
    </dgm:pt>
    <dgm:pt modelId="{DA79A169-4815-48A7-98F5-E3626A8B1F94}" type="parTrans" cxnId="{3F40D192-1F40-4917-B249-59C7EFD54165}">
      <dgm:prSet/>
      <dgm:spPr/>
      <dgm:t>
        <a:bodyPr/>
        <a:lstStyle/>
        <a:p>
          <a:endParaRPr lang="en-US"/>
        </a:p>
      </dgm:t>
    </dgm:pt>
    <dgm:pt modelId="{BA57B0A3-6F58-4583-8516-CC7CEC491E0C}" type="sibTrans" cxnId="{3F40D192-1F40-4917-B249-59C7EFD54165}">
      <dgm:prSet/>
      <dgm:spPr/>
      <dgm:t>
        <a:bodyPr/>
        <a:lstStyle/>
        <a:p>
          <a:endParaRPr lang="en-US"/>
        </a:p>
      </dgm:t>
    </dgm:pt>
    <dgm:pt modelId="{C7B03E49-184A-469D-8570-171DE4443272}">
      <dgm:prSet/>
      <dgm:spPr/>
      <dgm:t>
        <a:bodyPr/>
        <a:lstStyle/>
        <a:p>
          <a:r>
            <a:rPr lang="en-US"/>
            <a:t>G</a:t>
          </a:r>
          <a:r>
            <a:rPr lang="en-US" b="0" i="0"/>
            <a:t>ood home-school communication</a:t>
          </a:r>
          <a:endParaRPr lang="en-US"/>
        </a:p>
      </dgm:t>
    </dgm:pt>
    <dgm:pt modelId="{9D700228-0ABF-4593-A4D4-CAF67A2F9283}" type="parTrans" cxnId="{95771218-7F26-4B43-9B78-572C72AFDFD5}">
      <dgm:prSet/>
      <dgm:spPr/>
      <dgm:t>
        <a:bodyPr/>
        <a:lstStyle/>
        <a:p>
          <a:endParaRPr lang="en-US"/>
        </a:p>
      </dgm:t>
    </dgm:pt>
    <dgm:pt modelId="{0DEA81D3-3067-4980-9373-B2F2BD12B328}" type="sibTrans" cxnId="{95771218-7F26-4B43-9B78-572C72AFDFD5}">
      <dgm:prSet/>
      <dgm:spPr/>
      <dgm:t>
        <a:bodyPr/>
        <a:lstStyle/>
        <a:p>
          <a:endParaRPr lang="en-US"/>
        </a:p>
      </dgm:t>
    </dgm:pt>
    <dgm:pt modelId="{3445E958-C631-4B0A-90E9-58E54540B01D}">
      <dgm:prSet/>
      <dgm:spPr/>
      <dgm:t>
        <a:bodyPr/>
        <a:lstStyle/>
        <a:p>
          <a:r>
            <a:rPr lang="en-US" b="0" i="0"/>
            <a:t>Provides extra support for struggling learners</a:t>
          </a:r>
          <a:endParaRPr lang="en-US"/>
        </a:p>
      </dgm:t>
    </dgm:pt>
    <dgm:pt modelId="{B2511E29-0707-4E0C-A62D-B6C205645FFB}" type="parTrans" cxnId="{5721F009-EDE8-4E9F-963C-C06E7A2AD691}">
      <dgm:prSet/>
      <dgm:spPr/>
      <dgm:t>
        <a:bodyPr/>
        <a:lstStyle/>
        <a:p>
          <a:endParaRPr lang="en-US"/>
        </a:p>
      </dgm:t>
    </dgm:pt>
    <dgm:pt modelId="{157D68F9-4F46-4FCE-98FF-C654823F8437}" type="sibTrans" cxnId="{5721F009-EDE8-4E9F-963C-C06E7A2AD691}">
      <dgm:prSet/>
      <dgm:spPr/>
      <dgm:t>
        <a:bodyPr/>
        <a:lstStyle/>
        <a:p>
          <a:endParaRPr lang="en-US"/>
        </a:p>
      </dgm:t>
    </dgm:pt>
    <dgm:pt modelId="{630E2FA6-55FD-49BC-82A8-91A9AC682A1E}">
      <dgm:prSet/>
      <dgm:spPr/>
      <dgm:t>
        <a:bodyPr/>
        <a:lstStyle/>
        <a:p>
          <a:r>
            <a:rPr lang="en-US"/>
            <a:t>P</a:t>
          </a:r>
          <a:r>
            <a:rPr lang="en-US" b="0" i="0"/>
            <a:t>ositive rewards/feedback</a:t>
          </a:r>
          <a:endParaRPr lang="en-US"/>
        </a:p>
      </dgm:t>
    </dgm:pt>
    <dgm:pt modelId="{C914811B-FC53-42E6-8AD4-AA2BE0761ECE}" type="parTrans" cxnId="{23BBC2B6-643A-41A5-86E3-80460A5F90A9}">
      <dgm:prSet/>
      <dgm:spPr/>
      <dgm:t>
        <a:bodyPr/>
        <a:lstStyle/>
        <a:p>
          <a:endParaRPr lang="en-US"/>
        </a:p>
      </dgm:t>
    </dgm:pt>
    <dgm:pt modelId="{F6215566-0D6E-434F-A4D0-CDCE794D623A}" type="sibTrans" cxnId="{23BBC2B6-643A-41A5-86E3-80460A5F90A9}">
      <dgm:prSet/>
      <dgm:spPr/>
      <dgm:t>
        <a:bodyPr/>
        <a:lstStyle/>
        <a:p>
          <a:endParaRPr lang="en-US"/>
        </a:p>
      </dgm:t>
    </dgm:pt>
    <dgm:pt modelId="{72A4F4D7-AE50-4690-A071-CE93AE436E8B}">
      <dgm:prSet/>
      <dgm:spPr/>
      <dgm:t>
        <a:bodyPr/>
        <a:lstStyle/>
        <a:p>
          <a:r>
            <a:rPr lang="en-US"/>
            <a:t>G</a:t>
          </a:r>
          <a:r>
            <a:rPr lang="en-US" b="0" i="0"/>
            <a:t>entle guidance</a:t>
          </a:r>
          <a:endParaRPr lang="en-US"/>
        </a:p>
      </dgm:t>
    </dgm:pt>
    <dgm:pt modelId="{A33E4376-CF27-4F54-A584-841C74D7B83F}" type="parTrans" cxnId="{9F35A79E-52F5-47B6-A3FD-85E48D777750}">
      <dgm:prSet/>
      <dgm:spPr/>
      <dgm:t>
        <a:bodyPr/>
        <a:lstStyle/>
        <a:p>
          <a:endParaRPr lang="en-US"/>
        </a:p>
      </dgm:t>
    </dgm:pt>
    <dgm:pt modelId="{86D0FF79-F588-4BFC-BCA6-02593F267B4E}" type="sibTrans" cxnId="{9F35A79E-52F5-47B6-A3FD-85E48D777750}">
      <dgm:prSet/>
      <dgm:spPr/>
      <dgm:t>
        <a:bodyPr/>
        <a:lstStyle/>
        <a:p>
          <a:endParaRPr lang="en-US"/>
        </a:p>
      </dgm:t>
    </dgm:pt>
    <dgm:pt modelId="{50C3FD73-EBB4-45C9-8EA6-945DFBEB6B06}">
      <dgm:prSet/>
      <dgm:spPr/>
      <dgm:t>
        <a:bodyPr/>
        <a:lstStyle/>
        <a:p>
          <a:r>
            <a:rPr lang="en-US"/>
            <a:t>R</a:t>
          </a:r>
          <a:r>
            <a:rPr lang="en-US" b="0" i="0"/>
            <a:t>eminders or prompts of behaviors</a:t>
          </a:r>
          <a:endParaRPr lang="en-US"/>
        </a:p>
      </dgm:t>
    </dgm:pt>
    <dgm:pt modelId="{4D8DAFBF-C600-4489-BE11-124B3C7A7F00}" type="parTrans" cxnId="{334732A5-B74A-44FF-B2DB-FB4725645208}">
      <dgm:prSet/>
      <dgm:spPr/>
      <dgm:t>
        <a:bodyPr/>
        <a:lstStyle/>
        <a:p>
          <a:endParaRPr lang="en-US"/>
        </a:p>
      </dgm:t>
    </dgm:pt>
    <dgm:pt modelId="{FE1EC4E8-1C06-4BFC-85F2-16F074F45A2E}" type="sibTrans" cxnId="{334732A5-B74A-44FF-B2DB-FB4725645208}">
      <dgm:prSet/>
      <dgm:spPr/>
      <dgm:t>
        <a:bodyPr/>
        <a:lstStyle/>
        <a:p>
          <a:endParaRPr lang="en-US"/>
        </a:p>
      </dgm:t>
    </dgm:pt>
    <dgm:pt modelId="{F41E6A88-F535-4475-AD3E-A7965F6BBF5E}">
      <dgm:prSet/>
      <dgm:spPr/>
      <dgm:t>
        <a:bodyPr/>
        <a:lstStyle/>
        <a:p>
          <a:r>
            <a:rPr lang="en-US" b="0" i="0"/>
            <a:t>Hands-on or multi-sensory lessons</a:t>
          </a:r>
          <a:endParaRPr lang="en-US"/>
        </a:p>
      </dgm:t>
    </dgm:pt>
    <dgm:pt modelId="{50FC6124-02F3-453A-B778-A1FB646379E6}" type="parTrans" cxnId="{8DF7EAE9-D8FC-4EBD-8972-966193E7B90C}">
      <dgm:prSet/>
      <dgm:spPr/>
      <dgm:t>
        <a:bodyPr/>
        <a:lstStyle/>
        <a:p>
          <a:endParaRPr lang="en-US"/>
        </a:p>
      </dgm:t>
    </dgm:pt>
    <dgm:pt modelId="{B58EB4DE-4E00-4CE6-B8E1-35EEBE89AD0C}" type="sibTrans" cxnId="{8DF7EAE9-D8FC-4EBD-8972-966193E7B90C}">
      <dgm:prSet/>
      <dgm:spPr/>
      <dgm:t>
        <a:bodyPr/>
        <a:lstStyle/>
        <a:p>
          <a:endParaRPr lang="en-US"/>
        </a:p>
      </dgm:t>
    </dgm:pt>
    <dgm:pt modelId="{FC6EEA7A-A5FD-42CC-BC66-2C24AFEED62C}">
      <dgm:prSet/>
      <dgm:spPr/>
      <dgm:t>
        <a:bodyPr/>
        <a:lstStyle/>
        <a:p>
          <a:r>
            <a:rPr lang="en-US" b="0" i="0"/>
            <a:t>Strict, rule enforcing teachers</a:t>
          </a:r>
          <a:endParaRPr lang="en-US"/>
        </a:p>
      </dgm:t>
    </dgm:pt>
    <dgm:pt modelId="{0BA61279-833D-4812-AF79-DACD245743F3}" type="parTrans" cxnId="{67C4B20F-8526-4B5D-BA73-89EA01D1CE3B}">
      <dgm:prSet/>
      <dgm:spPr/>
      <dgm:t>
        <a:bodyPr/>
        <a:lstStyle/>
        <a:p>
          <a:endParaRPr lang="en-US"/>
        </a:p>
      </dgm:t>
    </dgm:pt>
    <dgm:pt modelId="{75A6A356-3236-49FB-918C-3B85348B27A1}" type="sibTrans" cxnId="{67C4B20F-8526-4B5D-BA73-89EA01D1CE3B}">
      <dgm:prSet/>
      <dgm:spPr/>
      <dgm:t>
        <a:bodyPr/>
        <a:lstStyle/>
        <a:p>
          <a:endParaRPr lang="en-US"/>
        </a:p>
      </dgm:t>
    </dgm:pt>
    <dgm:pt modelId="{13BC15FC-3153-4D9A-B90A-30671D8D25CB}">
      <dgm:prSet/>
      <dgm:spPr/>
      <dgm:t>
        <a:bodyPr/>
        <a:lstStyle/>
        <a:p>
          <a:r>
            <a:rPr lang="en-US"/>
            <a:t>Classrooms that provide choices</a:t>
          </a:r>
        </a:p>
      </dgm:t>
    </dgm:pt>
    <dgm:pt modelId="{3A84A02A-5410-4597-8E67-E30D76D337B5}" type="parTrans" cxnId="{FD3A6C76-208B-4D5E-A4FA-022421F7498F}">
      <dgm:prSet/>
      <dgm:spPr/>
      <dgm:t>
        <a:bodyPr/>
        <a:lstStyle/>
        <a:p>
          <a:endParaRPr lang="en-US"/>
        </a:p>
      </dgm:t>
    </dgm:pt>
    <dgm:pt modelId="{321B4522-5655-433C-BA6D-5A1362CA531F}" type="sibTrans" cxnId="{FD3A6C76-208B-4D5E-A4FA-022421F7498F}">
      <dgm:prSet/>
      <dgm:spPr/>
      <dgm:t>
        <a:bodyPr/>
        <a:lstStyle/>
        <a:p>
          <a:endParaRPr lang="en-US"/>
        </a:p>
      </dgm:t>
    </dgm:pt>
    <dgm:pt modelId="{B5780E39-6D49-4EA0-A5A3-CDF50191E5AA}">
      <dgm:prSet/>
      <dgm:spPr/>
      <dgm:t>
        <a:bodyPr/>
        <a:lstStyle/>
        <a:p>
          <a:r>
            <a:rPr lang="en-US" b="0" i="0"/>
            <a:t>Break down multistep projects and problems</a:t>
          </a:r>
          <a:endParaRPr lang="en-US"/>
        </a:p>
      </dgm:t>
    </dgm:pt>
    <dgm:pt modelId="{B79B3E9E-D590-4795-B6F9-6208E54745A3}" type="parTrans" cxnId="{5563BE8A-7942-4C81-B317-9DB736970127}">
      <dgm:prSet/>
      <dgm:spPr/>
      <dgm:t>
        <a:bodyPr/>
        <a:lstStyle/>
        <a:p>
          <a:endParaRPr lang="en-US"/>
        </a:p>
      </dgm:t>
    </dgm:pt>
    <dgm:pt modelId="{41E3FEBA-6FD5-43F7-BFD2-884EC71C254F}" type="sibTrans" cxnId="{5563BE8A-7942-4C81-B317-9DB736970127}">
      <dgm:prSet/>
      <dgm:spPr/>
      <dgm:t>
        <a:bodyPr/>
        <a:lstStyle/>
        <a:p>
          <a:endParaRPr lang="en-US"/>
        </a:p>
      </dgm:t>
    </dgm:pt>
    <dgm:pt modelId="{790EF562-C7A4-4763-B43C-08AE8A446626}">
      <dgm:prSet/>
      <dgm:spPr/>
      <dgm:t>
        <a:bodyPr/>
        <a:lstStyle/>
        <a:p>
          <a:r>
            <a:rPr lang="en-US" b="0" i="0"/>
            <a:t>Flexible and open to modifying expectations</a:t>
          </a:r>
          <a:endParaRPr lang="en-US"/>
        </a:p>
      </dgm:t>
    </dgm:pt>
    <dgm:pt modelId="{89D78A22-A2C5-4034-8039-0E18096E43EA}" type="parTrans" cxnId="{A6E63031-879C-4106-B6E6-5B504928783F}">
      <dgm:prSet/>
      <dgm:spPr/>
      <dgm:t>
        <a:bodyPr/>
        <a:lstStyle/>
        <a:p>
          <a:endParaRPr lang="en-US"/>
        </a:p>
      </dgm:t>
    </dgm:pt>
    <dgm:pt modelId="{2880759D-0E1E-4A77-B1A5-1311F9804828}" type="sibTrans" cxnId="{A6E63031-879C-4106-B6E6-5B504928783F}">
      <dgm:prSet/>
      <dgm:spPr/>
      <dgm:t>
        <a:bodyPr/>
        <a:lstStyle/>
        <a:p>
          <a:endParaRPr lang="en-US"/>
        </a:p>
      </dgm:t>
    </dgm:pt>
    <dgm:pt modelId="{29A420BB-5A05-4827-BC6A-49ACB9932BAC}">
      <dgm:prSet/>
      <dgm:spPr/>
      <dgm:t>
        <a:bodyPr/>
        <a:lstStyle/>
        <a:p>
          <a:r>
            <a:rPr lang="en-US"/>
            <a:t>Students' questions drive learning</a:t>
          </a:r>
        </a:p>
      </dgm:t>
    </dgm:pt>
    <dgm:pt modelId="{4B0280C8-2E49-422A-B739-9F5BEB84D640}" type="parTrans" cxnId="{AD5C4F70-1C16-4445-B8F3-10264A70995C}">
      <dgm:prSet/>
      <dgm:spPr/>
      <dgm:t>
        <a:bodyPr/>
        <a:lstStyle/>
        <a:p>
          <a:endParaRPr lang="en-US"/>
        </a:p>
      </dgm:t>
    </dgm:pt>
    <dgm:pt modelId="{D32C1B2E-02DE-4CC6-962D-7A35C89D33FC}" type="sibTrans" cxnId="{AD5C4F70-1C16-4445-B8F3-10264A70995C}">
      <dgm:prSet/>
      <dgm:spPr/>
      <dgm:t>
        <a:bodyPr/>
        <a:lstStyle/>
        <a:p>
          <a:endParaRPr lang="en-US"/>
        </a:p>
      </dgm:t>
    </dgm:pt>
    <dgm:pt modelId="{1F604D2A-5E15-4A1E-8B20-9B90D2C7D327}">
      <dgm:prSet/>
      <dgm:spPr/>
      <dgm:t>
        <a:bodyPr/>
        <a:lstStyle/>
        <a:p>
          <a:r>
            <a:rPr lang="en-US" b="0" i="0"/>
            <a:t>Organized with everything in its place</a:t>
          </a:r>
          <a:endParaRPr lang="en-US"/>
        </a:p>
      </dgm:t>
    </dgm:pt>
    <dgm:pt modelId="{C023EB37-791D-4783-B22D-06FFB7940BCF}" type="parTrans" cxnId="{B9FF1CC2-162F-40F5-93F4-8BE751138C8C}">
      <dgm:prSet/>
      <dgm:spPr/>
      <dgm:t>
        <a:bodyPr/>
        <a:lstStyle/>
        <a:p>
          <a:endParaRPr lang="en-US"/>
        </a:p>
      </dgm:t>
    </dgm:pt>
    <dgm:pt modelId="{1765F31F-F465-4634-8FAD-8E0825F6A597}" type="sibTrans" cxnId="{B9FF1CC2-162F-40F5-93F4-8BE751138C8C}">
      <dgm:prSet/>
      <dgm:spPr/>
      <dgm:t>
        <a:bodyPr/>
        <a:lstStyle/>
        <a:p>
          <a:endParaRPr lang="en-US"/>
        </a:p>
      </dgm:t>
    </dgm:pt>
    <dgm:pt modelId="{B1910AA7-A660-44C7-8747-C833A94A7282}">
      <dgm:prSet/>
      <dgm:spPr/>
      <dgm:t>
        <a:bodyPr/>
        <a:lstStyle/>
        <a:p>
          <a:r>
            <a:rPr lang="en-US" b="0" i="0"/>
            <a:t>Allows for movement and change</a:t>
          </a:r>
          <a:endParaRPr lang="en-US"/>
        </a:p>
      </dgm:t>
    </dgm:pt>
    <dgm:pt modelId="{5930C795-7783-4E1A-8A27-DA81090894FC}" type="parTrans" cxnId="{7EF3DE05-AB94-4448-80EA-961956E7A02D}">
      <dgm:prSet/>
      <dgm:spPr/>
      <dgm:t>
        <a:bodyPr/>
        <a:lstStyle/>
        <a:p>
          <a:endParaRPr lang="en-US"/>
        </a:p>
      </dgm:t>
    </dgm:pt>
    <dgm:pt modelId="{901E0086-E967-4C8D-951E-54E5C5246275}" type="sibTrans" cxnId="{7EF3DE05-AB94-4448-80EA-961956E7A02D}">
      <dgm:prSet/>
      <dgm:spPr/>
      <dgm:t>
        <a:bodyPr/>
        <a:lstStyle/>
        <a:p>
          <a:endParaRPr lang="en-US"/>
        </a:p>
      </dgm:t>
    </dgm:pt>
    <dgm:pt modelId="{A7979FFC-B045-4CF0-9B4F-F927B2BC564E}">
      <dgm:prSet/>
      <dgm:spPr/>
      <dgm:t>
        <a:bodyPr/>
        <a:lstStyle/>
        <a:p>
          <a:r>
            <a:rPr lang="en-US"/>
            <a:t>Utilizes small learning groups, encouraging conversations</a:t>
          </a:r>
        </a:p>
      </dgm:t>
    </dgm:pt>
    <dgm:pt modelId="{D27A2288-71E7-432F-B07E-215BDE96FD39}" type="parTrans" cxnId="{0E7E6A11-7F02-44A7-8F2E-7FD94A03AB06}">
      <dgm:prSet/>
      <dgm:spPr/>
      <dgm:t>
        <a:bodyPr/>
        <a:lstStyle/>
        <a:p>
          <a:endParaRPr lang="en-US"/>
        </a:p>
      </dgm:t>
    </dgm:pt>
    <dgm:pt modelId="{A72644B8-5867-4AC6-8A3A-6EFCBD8CB024}" type="sibTrans" cxnId="{0E7E6A11-7F02-44A7-8F2E-7FD94A03AB06}">
      <dgm:prSet/>
      <dgm:spPr/>
      <dgm:t>
        <a:bodyPr/>
        <a:lstStyle/>
        <a:p>
          <a:endParaRPr lang="en-US"/>
        </a:p>
      </dgm:t>
    </dgm:pt>
    <dgm:pt modelId="{97B8D91C-C9B5-475A-A26E-3F680B20CE92}">
      <dgm:prSet/>
      <dgm:spPr/>
      <dgm:t>
        <a:bodyPr/>
        <a:lstStyle/>
        <a:p>
          <a:r>
            <a:rPr lang="en-US" b="0" i="0"/>
            <a:t>Provides visual models for students</a:t>
          </a:r>
          <a:endParaRPr lang="en-US"/>
        </a:p>
      </dgm:t>
    </dgm:pt>
    <dgm:pt modelId="{E4CB6725-C7EC-452D-8377-74164356F7CA}" type="parTrans" cxnId="{6C609976-FAB6-41D4-A5B4-A6EACBE7F1DD}">
      <dgm:prSet/>
      <dgm:spPr/>
      <dgm:t>
        <a:bodyPr/>
        <a:lstStyle/>
        <a:p>
          <a:endParaRPr lang="en-US"/>
        </a:p>
      </dgm:t>
    </dgm:pt>
    <dgm:pt modelId="{22F1DC9E-3198-4E58-9BCB-A2FF3C029226}" type="sibTrans" cxnId="{6C609976-FAB6-41D4-A5B4-A6EACBE7F1DD}">
      <dgm:prSet/>
      <dgm:spPr/>
      <dgm:t>
        <a:bodyPr/>
        <a:lstStyle/>
        <a:p>
          <a:endParaRPr lang="en-US"/>
        </a:p>
      </dgm:t>
    </dgm:pt>
    <dgm:pt modelId="{4E98391D-5C6A-4C3D-91C6-5C10412E1B7E}">
      <dgm:prSet/>
      <dgm:spPr/>
      <dgm:t>
        <a:bodyPr/>
        <a:lstStyle/>
        <a:p>
          <a:r>
            <a:rPr lang="en-US" dirty="0"/>
            <a:t>Appreciates humor and understands sarcasm</a:t>
          </a:r>
        </a:p>
      </dgm:t>
    </dgm:pt>
    <dgm:pt modelId="{AEDC58A8-B802-46D9-80C6-082123177717}" type="parTrans" cxnId="{0E73D091-A27A-4D73-A33E-A754FD81C940}">
      <dgm:prSet/>
      <dgm:spPr/>
      <dgm:t>
        <a:bodyPr/>
        <a:lstStyle/>
        <a:p>
          <a:endParaRPr lang="en-US"/>
        </a:p>
      </dgm:t>
    </dgm:pt>
    <dgm:pt modelId="{5DA0095B-9192-478A-AF42-F4B7B2F09264}" type="sibTrans" cxnId="{0E73D091-A27A-4D73-A33E-A754FD81C940}">
      <dgm:prSet/>
      <dgm:spPr/>
      <dgm:t>
        <a:bodyPr/>
        <a:lstStyle/>
        <a:p>
          <a:endParaRPr lang="en-US"/>
        </a:p>
      </dgm:t>
    </dgm:pt>
    <dgm:pt modelId="{EDBFE9D0-0890-43D2-8893-200D47DCB754}">
      <dgm:prSet/>
      <dgm:spPr/>
      <dgm:t>
        <a:bodyPr/>
        <a:lstStyle/>
        <a:p>
          <a:r>
            <a:rPr lang="en-US" dirty="0"/>
            <a:t>Students learn through discussion</a:t>
          </a:r>
        </a:p>
      </dgm:t>
    </dgm:pt>
    <dgm:pt modelId="{8112EF9D-4732-4EAF-810E-34AC870E230E}" type="parTrans" cxnId="{7BE52842-B7EA-4588-96CD-958216D02F61}">
      <dgm:prSet/>
      <dgm:spPr/>
      <dgm:t>
        <a:bodyPr/>
        <a:lstStyle/>
        <a:p>
          <a:endParaRPr lang="en-US"/>
        </a:p>
      </dgm:t>
    </dgm:pt>
    <dgm:pt modelId="{1C6E5379-C506-4105-B725-52B1F3073D54}" type="sibTrans" cxnId="{7BE52842-B7EA-4588-96CD-958216D02F61}">
      <dgm:prSet/>
      <dgm:spPr/>
      <dgm:t>
        <a:bodyPr/>
        <a:lstStyle/>
        <a:p>
          <a:endParaRPr lang="en-US"/>
        </a:p>
      </dgm:t>
    </dgm:pt>
    <dgm:pt modelId="{D920F752-A285-4DDE-AD78-B062E8B13FCA}">
      <dgm:prSet/>
      <dgm:spPr/>
      <dgm:t>
        <a:bodyPr/>
        <a:lstStyle/>
        <a:p>
          <a:r>
            <a:rPr lang="en-US" dirty="0"/>
            <a:t>Variety of group and independent work</a:t>
          </a:r>
        </a:p>
      </dgm:t>
    </dgm:pt>
    <dgm:pt modelId="{795EAD38-4415-4BB5-ADAC-BB0682F2A43E}" type="parTrans" cxnId="{40D693D8-EFAD-473C-9454-2824F1173FE7}">
      <dgm:prSet/>
      <dgm:spPr/>
      <dgm:t>
        <a:bodyPr/>
        <a:lstStyle/>
        <a:p>
          <a:endParaRPr lang="en-US"/>
        </a:p>
      </dgm:t>
    </dgm:pt>
    <dgm:pt modelId="{FD27DBD0-C3AC-4A69-8436-D5D5B2FF3ED3}" type="sibTrans" cxnId="{40D693D8-EFAD-473C-9454-2824F1173FE7}">
      <dgm:prSet/>
      <dgm:spPr/>
      <dgm:t>
        <a:bodyPr/>
        <a:lstStyle/>
        <a:p>
          <a:endParaRPr lang="en-US"/>
        </a:p>
      </dgm:t>
    </dgm:pt>
    <dgm:pt modelId="{81AEA8D8-0DEE-4C68-8F8F-AE8DE1B930B5}">
      <dgm:prSet/>
      <dgm:spPr/>
      <dgm:t>
        <a:bodyPr/>
        <a:lstStyle/>
        <a:p>
          <a:r>
            <a:rPr lang="en-US" dirty="0"/>
            <a:t>Students have individual supplies and designated areas</a:t>
          </a:r>
        </a:p>
      </dgm:t>
    </dgm:pt>
    <dgm:pt modelId="{E50E1B6C-431C-4857-ACD9-319434130D73}" type="parTrans" cxnId="{FF17FFB2-632F-4102-8CCA-0BC7BBE71BEC}">
      <dgm:prSet/>
      <dgm:spPr/>
      <dgm:t>
        <a:bodyPr/>
        <a:lstStyle/>
        <a:p>
          <a:endParaRPr lang="en-US"/>
        </a:p>
      </dgm:t>
    </dgm:pt>
    <dgm:pt modelId="{EAFFB47D-EFF7-4131-8750-FEB31A33D1AC}" type="sibTrans" cxnId="{FF17FFB2-632F-4102-8CCA-0BC7BBE71BEC}">
      <dgm:prSet/>
      <dgm:spPr/>
      <dgm:t>
        <a:bodyPr/>
        <a:lstStyle/>
        <a:p>
          <a:endParaRPr lang="en-US"/>
        </a:p>
      </dgm:t>
    </dgm:pt>
    <dgm:pt modelId="{C2DBCF47-138B-4EA7-BA47-42038855BD7D}">
      <dgm:prSet/>
      <dgm:spPr/>
      <dgm:t>
        <a:bodyPr/>
        <a:lstStyle/>
        <a:p>
          <a:r>
            <a:rPr lang="en-US" dirty="0"/>
            <a:t>Meets students at their level</a:t>
          </a:r>
        </a:p>
      </dgm:t>
    </dgm:pt>
    <dgm:pt modelId="{CC142721-C027-4305-9392-D2CD33E15106}" type="parTrans" cxnId="{474AD1EA-0DB2-4B98-AE4C-249DA6766BD1}">
      <dgm:prSet/>
      <dgm:spPr/>
      <dgm:t>
        <a:bodyPr/>
        <a:lstStyle/>
        <a:p>
          <a:endParaRPr lang="en-US"/>
        </a:p>
      </dgm:t>
    </dgm:pt>
    <dgm:pt modelId="{8F37C18C-8158-4150-AD5E-B1B2018373CA}" type="sibTrans" cxnId="{474AD1EA-0DB2-4B98-AE4C-249DA6766BD1}">
      <dgm:prSet/>
      <dgm:spPr/>
      <dgm:t>
        <a:bodyPr/>
        <a:lstStyle/>
        <a:p>
          <a:endParaRPr lang="en-US"/>
        </a:p>
      </dgm:t>
    </dgm:pt>
    <dgm:pt modelId="{3BBA26B8-14F4-4B08-892D-E389DFE5F1E6}" type="pres">
      <dgm:prSet presAssocID="{35136FA7-7F7D-4A88-8603-7F1914774E5C}" presName="diagram" presStyleCnt="0">
        <dgm:presLayoutVars>
          <dgm:dir/>
          <dgm:resizeHandles val="exact"/>
        </dgm:presLayoutVars>
      </dgm:prSet>
      <dgm:spPr/>
    </dgm:pt>
    <dgm:pt modelId="{61DA4B36-275F-46C6-91E8-2BA4E5ED059C}" type="pres">
      <dgm:prSet presAssocID="{AE14FF5F-4A64-4DE5-AB87-075F51F414DE}" presName="node" presStyleLbl="node1" presStyleIdx="0" presStyleCnt="23">
        <dgm:presLayoutVars>
          <dgm:bulletEnabled val="1"/>
        </dgm:presLayoutVars>
      </dgm:prSet>
      <dgm:spPr/>
    </dgm:pt>
    <dgm:pt modelId="{1C94AA94-7540-46A8-B8B5-6322E7A64661}" type="pres">
      <dgm:prSet presAssocID="{54250B88-2FCA-4487-9232-E3C930902DB7}" presName="sibTrans" presStyleCnt="0"/>
      <dgm:spPr/>
    </dgm:pt>
    <dgm:pt modelId="{C7F7439E-ED7D-40D7-B0D7-32816A1325CD}" type="pres">
      <dgm:prSet presAssocID="{28F1C1E4-EAAC-432F-B481-CBD8AAFF91A2}" presName="node" presStyleLbl="node1" presStyleIdx="1" presStyleCnt="23">
        <dgm:presLayoutVars>
          <dgm:bulletEnabled val="1"/>
        </dgm:presLayoutVars>
      </dgm:prSet>
      <dgm:spPr/>
    </dgm:pt>
    <dgm:pt modelId="{9425809C-D135-453D-BE17-77A6C21A545E}" type="pres">
      <dgm:prSet presAssocID="{C60A4310-7543-47DB-8048-D601F177BB79}" presName="sibTrans" presStyleCnt="0"/>
      <dgm:spPr/>
    </dgm:pt>
    <dgm:pt modelId="{19FA507B-038A-4DEE-AF45-D990A3796542}" type="pres">
      <dgm:prSet presAssocID="{389C4C73-D113-4D92-AD1F-D34E4D4C8C37}" presName="node" presStyleLbl="node1" presStyleIdx="2" presStyleCnt="23">
        <dgm:presLayoutVars>
          <dgm:bulletEnabled val="1"/>
        </dgm:presLayoutVars>
      </dgm:prSet>
      <dgm:spPr/>
    </dgm:pt>
    <dgm:pt modelId="{9F62E436-B234-4611-95FB-AF8D0D63D570}" type="pres">
      <dgm:prSet presAssocID="{BA57B0A3-6F58-4583-8516-CC7CEC491E0C}" presName="sibTrans" presStyleCnt="0"/>
      <dgm:spPr/>
    </dgm:pt>
    <dgm:pt modelId="{B2E46469-1735-40C3-A021-AE3C787A11E4}" type="pres">
      <dgm:prSet presAssocID="{C7B03E49-184A-469D-8570-171DE4443272}" presName="node" presStyleLbl="node1" presStyleIdx="3" presStyleCnt="23">
        <dgm:presLayoutVars>
          <dgm:bulletEnabled val="1"/>
        </dgm:presLayoutVars>
      </dgm:prSet>
      <dgm:spPr/>
    </dgm:pt>
    <dgm:pt modelId="{5698E748-25E5-4ACD-B61D-FCF40AE2F10D}" type="pres">
      <dgm:prSet presAssocID="{0DEA81D3-3067-4980-9373-B2F2BD12B328}" presName="sibTrans" presStyleCnt="0"/>
      <dgm:spPr/>
    </dgm:pt>
    <dgm:pt modelId="{0C311A66-3A82-4E32-9167-F47820DC25ED}" type="pres">
      <dgm:prSet presAssocID="{3445E958-C631-4B0A-90E9-58E54540B01D}" presName="node" presStyleLbl="node1" presStyleIdx="4" presStyleCnt="23">
        <dgm:presLayoutVars>
          <dgm:bulletEnabled val="1"/>
        </dgm:presLayoutVars>
      </dgm:prSet>
      <dgm:spPr/>
    </dgm:pt>
    <dgm:pt modelId="{A0BB5A08-4893-40D8-A0BF-E0102B48FDF9}" type="pres">
      <dgm:prSet presAssocID="{157D68F9-4F46-4FCE-98FF-C654823F8437}" presName="sibTrans" presStyleCnt="0"/>
      <dgm:spPr/>
    </dgm:pt>
    <dgm:pt modelId="{16971B44-8DD4-4EB1-B01A-AB528A30AB5E}" type="pres">
      <dgm:prSet presAssocID="{630E2FA6-55FD-49BC-82A8-91A9AC682A1E}" presName="node" presStyleLbl="node1" presStyleIdx="5" presStyleCnt="23">
        <dgm:presLayoutVars>
          <dgm:bulletEnabled val="1"/>
        </dgm:presLayoutVars>
      </dgm:prSet>
      <dgm:spPr/>
    </dgm:pt>
    <dgm:pt modelId="{FABF0DC9-DD46-4B77-B612-E93E0F0DF13D}" type="pres">
      <dgm:prSet presAssocID="{F6215566-0D6E-434F-A4D0-CDCE794D623A}" presName="sibTrans" presStyleCnt="0"/>
      <dgm:spPr/>
    </dgm:pt>
    <dgm:pt modelId="{E8BEDD1F-D23F-439E-A103-CC39D34B0099}" type="pres">
      <dgm:prSet presAssocID="{72A4F4D7-AE50-4690-A071-CE93AE436E8B}" presName="node" presStyleLbl="node1" presStyleIdx="6" presStyleCnt="23">
        <dgm:presLayoutVars>
          <dgm:bulletEnabled val="1"/>
        </dgm:presLayoutVars>
      </dgm:prSet>
      <dgm:spPr/>
    </dgm:pt>
    <dgm:pt modelId="{911BA8B0-82FC-4ACC-9F5A-CD1DCCCB548C}" type="pres">
      <dgm:prSet presAssocID="{86D0FF79-F588-4BFC-BCA6-02593F267B4E}" presName="sibTrans" presStyleCnt="0"/>
      <dgm:spPr/>
    </dgm:pt>
    <dgm:pt modelId="{EDB6A42D-5F78-455C-A31E-07A774B3AB5A}" type="pres">
      <dgm:prSet presAssocID="{50C3FD73-EBB4-45C9-8EA6-945DFBEB6B06}" presName="node" presStyleLbl="node1" presStyleIdx="7" presStyleCnt="23">
        <dgm:presLayoutVars>
          <dgm:bulletEnabled val="1"/>
        </dgm:presLayoutVars>
      </dgm:prSet>
      <dgm:spPr/>
    </dgm:pt>
    <dgm:pt modelId="{189DDE90-EB65-487E-A66F-8EA43B148DF9}" type="pres">
      <dgm:prSet presAssocID="{FE1EC4E8-1C06-4BFC-85F2-16F074F45A2E}" presName="sibTrans" presStyleCnt="0"/>
      <dgm:spPr/>
    </dgm:pt>
    <dgm:pt modelId="{424F4814-72D5-4A6D-91B8-60D0CDAFF131}" type="pres">
      <dgm:prSet presAssocID="{F41E6A88-F535-4475-AD3E-A7965F6BBF5E}" presName="node" presStyleLbl="node1" presStyleIdx="8" presStyleCnt="23">
        <dgm:presLayoutVars>
          <dgm:bulletEnabled val="1"/>
        </dgm:presLayoutVars>
      </dgm:prSet>
      <dgm:spPr/>
    </dgm:pt>
    <dgm:pt modelId="{E56D6B5E-65AE-418B-B195-B4FE36498A2A}" type="pres">
      <dgm:prSet presAssocID="{B58EB4DE-4E00-4CE6-B8E1-35EEBE89AD0C}" presName="sibTrans" presStyleCnt="0"/>
      <dgm:spPr/>
    </dgm:pt>
    <dgm:pt modelId="{D1FE6271-C688-49C8-A819-E0C005BCEDC2}" type="pres">
      <dgm:prSet presAssocID="{FC6EEA7A-A5FD-42CC-BC66-2C24AFEED62C}" presName="node" presStyleLbl="node1" presStyleIdx="9" presStyleCnt="23">
        <dgm:presLayoutVars>
          <dgm:bulletEnabled val="1"/>
        </dgm:presLayoutVars>
      </dgm:prSet>
      <dgm:spPr/>
    </dgm:pt>
    <dgm:pt modelId="{A1C78A43-0FAA-42D3-91DD-F64D2B077CF8}" type="pres">
      <dgm:prSet presAssocID="{75A6A356-3236-49FB-918C-3B85348B27A1}" presName="sibTrans" presStyleCnt="0"/>
      <dgm:spPr/>
    </dgm:pt>
    <dgm:pt modelId="{50A16C3B-A0BA-40F3-BBED-02AA695F3A05}" type="pres">
      <dgm:prSet presAssocID="{13BC15FC-3153-4D9A-B90A-30671D8D25CB}" presName="node" presStyleLbl="node1" presStyleIdx="10" presStyleCnt="23">
        <dgm:presLayoutVars>
          <dgm:bulletEnabled val="1"/>
        </dgm:presLayoutVars>
      </dgm:prSet>
      <dgm:spPr/>
    </dgm:pt>
    <dgm:pt modelId="{327760D5-E3C7-4BF1-A8EB-F439B40DC996}" type="pres">
      <dgm:prSet presAssocID="{321B4522-5655-433C-BA6D-5A1362CA531F}" presName="sibTrans" presStyleCnt="0"/>
      <dgm:spPr/>
    </dgm:pt>
    <dgm:pt modelId="{9C6A6529-BF41-4A8A-AC1E-0B8B8913518B}" type="pres">
      <dgm:prSet presAssocID="{B5780E39-6D49-4EA0-A5A3-CDF50191E5AA}" presName="node" presStyleLbl="node1" presStyleIdx="11" presStyleCnt="23">
        <dgm:presLayoutVars>
          <dgm:bulletEnabled val="1"/>
        </dgm:presLayoutVars>
      </dgm:prSet>
      <dgm:spPr/>
    </dgm:pt>
    <dgm:pt modelId="{4B308529-C863-47ED-8319-B167FE269EF8}" type="pres">
      <dgm:prSet presAssocID="{41E3FEBA-6FD5-43F7-BFD2-884EC71C254F}" presName="sibTrans" presStyleCnt="0"/>
      <dgm:spPr/>
    </dgm:pt>
    <dgm:pt modelId="{0125D885-4F13-4A5E-82D1-0A97E0521B14}" type="pres">
      <dgm:prSet presAssocID="{790EF562-C7A4-4763-B43C-08AE8A446626}" presName="node" presStyleLbl="node1" presStyleIdx="12" presStyleCnt="23">
        <dgm:presLayoutVars>
          <dgm:bulletEnabled val="1"/>
        </dgm:presLayoutVars>
      </dgm:prSet>
      <dgm:spPr/>
    </dgm:pt>
    <dgm:pt modelId="{765982F2-3592-476D-A666-5396849770D5}" type="pres">
      <dgm:prSet presAssocID="{2880759D-0E1E-4A77-B1A5-1311F9804828}" presName="sibTrans" presStyleCnt="0"/>
      <dgm:spPr/>
    </dgm:pt>
    <dgm:pt modelId="{8A8B4101-FD96-431E-BBF3-39E6D288E1C5}" type="pres">
      <dgm:prSet presAssocID="{29A420BB-5A05-4827-BC6A-49ACB9932BAC}" presName="node" presStyleLbl="node1" presStyleIdx="13" presStyleCnt="23">
        <dgm:presLayoutVars>
          <dgm:bulletEnabled val="1"/>
        </dgm:presLayoutVars>
      </dgm:prSet>
      <dgm:spPr/>
    </dgm:pt>
    <dgm:pt modelId="{D18D85F4-8209-4CFF-B6A5-1F29C33BEC8C}" type="pres">
      <dgm:prSet presAssocID="{D32C1B2E-02DE-4CC6-962D-7A35C89D33FC}" presName="sibTrans" presStyleCnt="0"/>
      <dgm:spPr/>
    </dgm:pt>
    <dgm:pt modelId="{20C1C9C9-CA97-468B-A271-7B7F74B8AA38}" type="pres">
      <dgm:prSet presAssocID="{1F604D2A-5E15-4A1E-8B20-9B90D2C7D327}" presName="node" presStyleLbl="node1" presStyleIdx="14" presStyleCnt="23">
        <dgm:presLayoutVars>
          <dgm:bulletEnabled val="1"/>
        </dgm:presLayoutVars>
      </dgm:prSet>
      <dgm:spPr/>
    </dgm:pt>
    <dgm:pt modelId="{8FB80A95-4C40-4A5B-A565-5416E3C241EF}" type="pres">
      <dgm:prSet presAssocID="{1765F31F-F465-4634-8FAD-8E0825F6A597}" presName="sibTrans" presStyleCnt="0"/>
      <dgm:spPr/>
    </dgm:pt>
    <dgm:pt modelId="{B633D3E2-AB9F-4A0A-9C9C-9BBFADEF0C64}" type="pres">
      <dgm:prSet presAssocID="{B1910AA7-A660-44C7-8747-C833A94A7282}" presName="node" presStyleLbl="node1" presStyleIdx="15" presStyleCnt="23">
        <dgm:presLayoutVars>
          <dgm:bulletEnabled val="1"/>
        </dgm:presLayoutVars>
      </dgm:prSet>
      <dgm:spPr/>
    </dgm:pt>
    <dgm:pt modelId="{10CF1865-D826-41A8-8C32-CA3A2EE22A46}" type="pres">
      <dgm:prSet presAssocID="{901E0086-E967-4C8D-951E-54E5C5246275}" presName="sibTrans" presStyleCnt="0"/>
      <dgm:spPr/>
    </dgm:pt>
    <dgm:pt modelId="{1DFE63B1-AA12-4447-9E9C-2D91E5ED3730}" type="pres">
      <dgm:prSet presAssocID="{A7979FFC-B045-4CF0-9B4F-F927B2BC564E}" presName="node" presStyleLbl="node1" presStyleIdx="16" presStyleCnt="23">
        <dgm:presLayoutVars>
          <dgm:bulletEnabled val="1"/>
        </dgm:presLayoutVars>
      </dgm:prSet>
      <dgm:spPr/>
    </dgm:pt>
    <dgm:pt modelId="{064CB91E-996F-4058-BE44-5F09F357AD97}" type="pres">
      <dgm:prSet presAssocID="{A72644B8-5867-4AC6-8A3A-6EFCBD8CB024}" presName="sibTrans" presStyleCnt="0"/>
      <dgm:spPr/>
    </dgm:pt>
    <dgm:pt modelId="{764747AC-9C96-4D4E-BD21-7D77B6B560A7}" type="pres">
      <dgm:prSet presAssocID="{97B8D91C-C9B5-475A-A26E-3F680B20CE92}" presName="node" presStyleLbl="node1" presStyleIdx="17" presStyleCnt="23">
        <dgm:presLayoutVars>
          <dgm:bulletEnabled val="1"/>
        </dgm:presLayoutVars>
      </dgm:prSet>
      <dgm:spPr/>
    </dgm:pt>
    <dgm:pt modelId="{004ABB19-3DFE-40B6-9C84-57E97FE430EC}" type="pres">
      <dgm:prSet presAssocID="{22F1DC9E-3198-4E58-9BCB-A2FF3C029226}" presName="sibTrans" presStyleCnt="0"/>
      <dgm:spPr/>
    </dgm:pt>
    <dgm:pt modelId="{70D3407F-E679-480B-AA0D-0F4643E8BAF8}" type="pres">
      <dgm:prSet presAssocID="{4E98391D-5C6A-4C3D-91C6-5C10412E1B7E}" presName="node" presStyleLbl="node1" presStyleIdx="18" presStyleCnt="23">
        <dgm:presLayoutVars>
          <dgm:bulletEnabled val="1"/>
        </dgm:presLayoutVars>
      </dgm:prSet>
      <dgm:spPr/>
    </dgm:pt>
    <dgm:pt modelId="{483E20D7-729C-4056-B73E-5B042A9D77FA}" type="pres">
      <dgm:prSet presAssocID="{5DA0095B-9192-478A-AF42-F4B7B2F09264}" presName="sibTrans" presStyleCnt="0"/>
      <dgm:spPr/>
    </dgm:pt>
    <dgm:pt modelId="{EC82842B-485E-42EE-AE3A-A14F61B34806}" type="pres">
      <dgm:prSet presAssocID="{EDBFE9D0-0890-43D2-8893-200D47DCB754}" presName="node" presStyleLbl="node1" presStyleIdx="19" presStyleCnt="23">
        <dgm:presLayoutVars>
          <dgm:bulletEnabled val="1"/>
        </dgm:presLayoutVars>
      </dgm:prSet>
      <dgm:spPr/>
    </dgm:pt>
    <dgm:pt modelId="{10572BDB-A851-4983-8490-44A07BCCF06E}" type="pres">
      <dgm:prSet presAssocID="{1C6E5379-C506-4105-B725-52B1F3073D54}" presName="sibTrans" presStyleCnt="0"/>
      <dgm:spPr/>
    </dgm:pt>
    <dgm:pt modelId="{8C61DD48-0B88-4A93-9D4C-4F38ECCAC398}" type="pres">
      <dgm:prSet presAssocID="{D920F752-A285-4DDE-AD78-B062E8B13FCA}" presName="node" presStyleLbl="node1" presStyleIdx="20" presStyleCnt="23">
        <dgm:presLayoutVars>
          <dgm:bulletEnabled val="1"/>
        </dgm:presLayoutVars>
      </dgm:prSet>
      <dgm:spPr/>
    </dgm:pt>
    <dgm:pt modelId="{43B44CA2-92E3-43BF-A05E-69A9F57F12BC}" type="pres">
      <dgm:prSet presAssocID="{FD27DBD0-C3AC-4A69-8436-D5D5B2FF3ED3}" presName="sibTrans" presStyleCnt="0"/>
      <dgm:spPr/>
    </dgm:pt>
    <dgm:pt modelId="{20989DE4-3F97-4D21-8BB1-2773B6FF7223}" type="pres">
      <dgm:prSet presAssocID="{81AEA8D8-0DEE-4C68-8F8F-AE8DE1B930B5}" presName="node" presStyleLbl="node1" presStyleIdx="21" presStyleCnt="23">
        <dgm:presLayoutVars>
          <dgm:bulletEnabled val="1"/>
        </dgm:presLayoutVars>
      </dgm:prSet>
      <dgm:spPr/>
    </dgm:pt>
    <dgm:pt modelId="{3210B22A-9812-4A04-A372-923EC8B9047E}" type="pres">
      <dgm:prSet presAssocID="{EAFFB47D-EFF7-4131-8750-FEB31A33D1AC}" presName="sibTrans" presStyleCnt="0"/>
      <dgm:spPr/>
    </dgm:pt>
    <dgm:pt modelId="{EE1D3539-C7F0-4A1B-88E1-C62155DE8E27}" type="pres">
      <dgm:prSet presAssocID="{C2DBCF47-138B-4EA7-BA47-42038855BD7D}" presName="node" presStyleLbl="node1" presStyleIdx="22" presStyleCnt="23">
        <dgm:presLayoutVars>
          <dgm:bulletEnabled val="1"/>
        </dgm:presLayoutVars>
      </dgm:prSet>
      <dgm:spPr/>
    </dgm:pt>
  </dgm:ptLst>
  <dgm:cxnLst>
    <dgm:cxn modelId="{7EF3DE05-AB94-4448-80EA-961956E7A02D}" srcId="{35136FA7-7F7D-4A88-8603-7F1914774E5C}" destId="{B1910AA7-A660-44C7-8747-C833A94A7282}" srcOrd="15" destOrd="0" parTransId="{5930C795-7783-4E1A-8A27-DA81090894FC}" sibTransId="{901E0086-E967-4C8D-951E-54E5C5246275}"/>
    <dgm:cxn modelId="{8060A607-36BD-431C-B852-9CD05B3697B1}" type="presOf" srcId="{13BC15FC-3153-4D9A-B90A-30671D8D25CB}" destId="{50A16C3B-A0BA-40F3-BBED-02AA695F3A05}" srcOrd="0" destOrd="0" presId="urn:microsoft.com/office/officeart/2005/8/layout/default"/>
    <dgm:cxn modelId="{5721F009-EDE8-4E9F-963C-C06E7A2AD691}" srcId="{35136FA7-7F7D-4A88-8603-7F1914774E5C}" destId="{3445E958-C631-4B0A-90E9-58E54540B01D}" srcOrd="4" destOrd="0" parTransId="{B2511E29-0707-4E0C-A62D-B6C205645FFB}" sibTransId="{157D68F9-4F46-4FCE-98FF-C654823F8437}"/>
    <dgm:cxn modelId="{67C4B20F-8526-4B5D-BA73-89EA01D1CE3B}" srcId="{35136FA7-7F7D-4A88-8603-7F1914774E5C}" destId="{FC6EEA7A-A5FD-42CC-BC66-2C24AFEED62C}" srcOrd="9" destOrd="0" parTransId="{0BA61279-833D-4812-AF79-DACD245743F3}" sibTransId="{75A6A356-3236-49FB-918C-3B85348B27A1}"/>
    <dgm:cxn modelId="{0E7E6A11-7F02-44A7-8F2E-7FD94A03AB06}" srcId="{35136FA7-7F7D-4A88-8603-7F1914774E5C}" destId="{A7979FFC-B045-4CF0-9B4F-F927B2BC564E}" srcOrd="16" destOrd="0" parTransId="{D27A2288-71E7-432F-B07E-215BDE96FD39}" sibTransId="{A72644B8-5867-4AC6-8A3A-6EFCBD8CB024}"/>
    <dgm:cxn modelId="{2973E111-7B32-4C25-96BE-E5C63E5D0FF7}" type="presOf" srcId="{F41E6A88-F535-4475-AD3E-A7965F6BBF5E}" destId="{424F4814-72D5-4A6D-91B8-60D0CDAFF131}" srcOrd="0" destOrd="0" presId="urn:microsoft.com/office/officeart/2005/8/layout/default"/>
    <dgm:cxn modelId="{9E102816-5693-4362-963A-BB84C0421981}" type="presOf" srcId="{AE14FF5F-4A64-4DE5-AB87-075F51F414DE}" destId="{61DA4B36-275F-46C6-91E8-2BA4E5ED059C}" srcOrd="0" destOrd="0" presId="urn:microsoft.com/office/officeart/2005/8/layout/default"/>
    <dgm:cxn modelId="{BF64D617-3828-43C7-9C02-09075FA28BC4}" type="presOf" srcId="{B5780E39-6D49-4EA0-A5A3-CDF50191E5AA}" destId="{9C6A6529-BF41-4A8A-AC1E-0B8B8913518B}" srcOrd="0" destOrd="0" presId="urn:microsoft.com/office/officeart/2005/8/layout/default"/>
    <dgm:cxn modelId="{95771218-7F26-4B43-9B78-572C72AFDFD5}" srcId="{35136FA7-7F7D-4A88-8603-7F1914774E5C}" destId="{C7B03E49-184A-469D-8570-171DE4443272}" srcOrd="3" destOrd="0" parTransId="{9D700228-0ABF-4593-A4D4-CAF67A2F9283}" sibTransId="{0DEA81D3-3067-4980-9373-B2F2BD12B328}"/>
    <dgm:cxn modelId="{B84A5818-6ADE-455D-A370-AD6031DD34DE}" type="presOf" srcId="{29A420BB-5A05-4827-BC6A-49ACB9932BAC}" destId="{8A8B4101-FD96-431E-BBF3-39E6D288E1C5}" srcOrd="0" destOrd="0" presId="urn:microsoft.com/office/officeart/2005/8/layout/default"/>
    <dgm:cxn modelId="{7EC60824-9FCA-4942-B38B-C721CCA705B2}" type="presOf" srcId="{72A4F4D7-AE50-4690-A071-CE93AE436E8B}" destId="{E8BEDD1F-D23F-439E-A103-CC39D34B0099}" srcOrd="0" destOrd="0" presId="urn:microsoft.com/office/officeart/2005/8/layout/default"/>
    <dgm:cxn modelId="{00662129-F534-434C-9DEA-E6F11202913C}" type="presOf" srcId="{B1910AA7-A660-44C7-8747-C833A94A7282}" destId="{B633D3E2-AB9F-4A0A-9C9C-9BBFADEF0C64}" srcOrd="0" destOrd="0" presId="urn:microsoft.com/office/officeart/2005/8/layout/default"/>
    <dgm:cxn modelId="{A6E63031-879C-4106-B6E6-5B504928783F}" srcId="{35136FA7-7F7D-4A88-8603-7F1914774E5C}" destId="{790EF562-C7A4-4763-B43C-08AE8A446626}" srcOrd="12" destOrd="0" parTransId="{89D78A22-A2C5-4034-8039-0E18096E43EA}" sibTransId="{2880759D-0E1E-4A77-B1A5-1311F9804828}"/>
    <dgm:cxn modelId="{7BE52842-B7EA-4588-96CD-958216D02F61}" srcId="{35136FA7-7F7D-4A88-8603-7F1914774E5C}" destId="{EDBFE9D0-0890-43D2-8893-200D47DCB754}" srcOrd="19" destOrd="0" parTransId="{8112EF9D-4732-4EAF-810E-34AC870E230E}" sibTransId="{1C6E5379-C506-4105-B725-52B1F3073D54}"/>
    <dgm:cxn modelId="{9080B86E-8031-45F5-BDFA-601308436E02}" type="presOf" srcId="{35136FA7-7F7D-4A88-8603-7F1914774E5C}" destId="{3BBA26B8-14F4-4B08-892D-E389DFE5F1E6}" srcOrd="0" destOrd="0" presId="urn:microsoft.com/office/officeart/2005/8/layout/default"/>
    <dgm:cxn modelId="{AD5C4F70-1C16-4445-B8F3-10264A70995C}" srcId="{35136FA7-7F7D-4A88-8603-7F1914774E5C}" destId="{29A420BB-5A05-4827-BC6A-49ACB9932BAC}" srcOrd="13" destOrd="0" parTransId="{4B0280C8-2E49-422A-B739-9F5BEB84D640}" sibTransId="{D32C1B2E-02DE-4CC6-962D-7A35C89D33FC}"/>
    <dgm:cxn modelId="{935F7773-7E25-42D6-8D44-AE565D161017}" type="presOf" srcId="{EDBFE9D0-0890-43D2-8893-200D47DCB754}" destId="{EC82842B-485E-42EE-AE3A-A14F61B34806}" srcOrd="0" destOrd="0" presId="urn:microsoft.com/office/officeart/2005/8/layout/default"/>
    <dgm:cxn modelId="{FD3A6C76-208B-4D5E-A4FA-022421F7498F}" srcId="{35136FA7-7F7D-4A88-8603-7F1914774E5C}" destId="{13BC15FC-3153-4D9A-B90A-30671D8D25CB}" srcOrd="10" destOrd="0" parTransId="{3A84A02A-5410-4597-8E67-E30D76D337B5}" sibTransId="{321B4522-5655-433C-BA6D-5A1362CA531F}"/>
    <dgm:cxn modelId="{6C609976-FAB6-41D4-A5B4-A6EACBE7F1DD}" srcId="{35136FA7-7F7D-4A88-8603-7F1914774E5C}" destId="{97B8D91C-C9B5-475A-A26E-3F680B20CE92}" srcOrd="17" destOrd="0" parTransId="{E4CB6725-C7EC-452D-8377-74164356F7CA}" sibTransId="{22F1DC9E-3198-4E58-9BCB-A2FF3C029226}"/>
    <dgm:cxn modelId="{2FB21583-734B-4206-BA9A-F33439C09DA0}" type="presOf" srcId="{389C4C73-D113-4D92-AD1F-D34E4D4C8C37}" destId="{19FA507B-038A-4DEE-AF45-D990A3796542}" srcOrd="0" destOrd="0" presId="urn:microsoft.com/office/officeart/2005/8/layout/default"/>
    <dgm:cxn modelId="{5563BE8A-7942-4C81-B317-9DB736970127}" srcId="{35136FA7-7F7D-4A88-8603-7F1914774E5C}" destId="{B5780E39-6D49-4EA0-A5A3-CDF50191E5AA}" srcOrd="11" destOrd="0" parTransId="{B79B3E9E-D590-4795-B6F9-6208E54745A3}" sibTransId="{41E3FEBA-6FD5-43F7-BFD2-884EC71C254F}"/>
    <dgm:cxn modelId="{EB426A8F-51C3-47E5-AE17-0D8437356CE1}" type="presOf" srcId="{790EF562-C7A4-4763-B43C-08AE8A446626}" destId="{0125D885-4F13-4A5E-82D1-0A97E0521B14}" srcOrd="0" destOrd="0" presId="urn:microsoft.com/office/officeart/2005/8/layout/default"/>
    <dgm:cxn modelId="{0E73D091-A27A-4D73-A33E-A754FD81C940}" srcId="{35136FA7-7F7D-4A88-8603-7F1914774E5C}" destId="{4E98391D-5C6A-4C3D-91C6-5C10412E1B7E}" srcOrd="18" destOrd="0" parTransId="{AEDC58A8-B802-46D9-80C6-082123177717}" sibTransId="{5DA0095B-9192-478A-AF42-F4B7B2F09264}"/>
    <dgm:cxn modelId="{3F40D192-1F40-4917-B249-59C7EFD54165}" srcId="{35136FA7-7F7D-4A88-8603-7F1914774E5C}" destId="{389C4C73-D113-4D92-AD1F-D34E4D4C8C37}" srcOrd="2" destOrd="0" parTransId="{DA79A169-4815-48A7-98F5-E3626A8B1F94}" sibTransId="{BA57B0A3-6F58-4583-8516-CC7CEC491E0C}"/>
    <dgm:cxn modelId="{24690D98-AB5E-4CF3-9E76-3938B353A0CE}" type="presOf" srcId="{D920F752-A285-4DDE-AD78-B062E8B13FCA}" destId="{8C61DD48-0B88-4A93-9D4C-4F38ECCAC398}" srcOrd="0" destOrd="0" presId="urn:microsoft.com/office/officeart/2005/8/layout/default"/>
    <dgm:cxn modelId="{55445F9B-78B0-4549-B054-4AADCCA9A292}" srcId="{35136FA7-7F7D-4A88-8603-7F1914774E5C}" destId="{AE14FF5F-4A64-4DE5-AB87-075F51F414DE}" srcOrd="0" destOrd="0" parTransId="{F6BB7827-DFD5-4885-AD77-AA5F44CAB38C}" sibTransId="{54250B88-2FCA-4487-9232-E3C930902DB7}"/>
    <dgm:cxn modelId="{9F35A79E-52F5-47B6-A3FD-85E48D777750}" srcId="{35136FA7-7F7D-4A88-8603-7F1914774E5C}" destId="{72A4F4D7-AE50-4690-A071-CE93AE436E8B}" srcOrd="6" destOrd="0" parTransId="{A33E4376-CF27-4F54-A584-841C74D7B83F}" sibTransId="{86D0FF79-F588-4BFC-BCA6-02593F267B4E}"/>
    <dgm:cxn modelId="{E86EB89E-EF0F-4F7A-BB3D-9BFC5952F0EE}" srcId="{35136FA7-7F7D-4A88-8603-7F1914774E5C}" destId="{28F1C1E4-EAAC-432F-B481-CBD8AAFF91A2}" srcOrd="1" destOrd="0" parTransId="{27B8E3A3-0B15-43C6-AF73-583A9CEAA1A6}" sibTransId="{C60A4310-7543-47DB-8048-D601F177BB79}"/>
    <dgm:cxn modelId="{334732A5-B74A-44FF-B2DB-FB4725645208}" srcId="{35136FA7-7F7D-4A88-8603-7F1914774E5C}" destId="{50C3FD73-EBB4-45C9-8EA6-945DFBEB6B06}" srcOrd="7" destOrd="0" parTransId="{4D8DAFBF-C600-4489-BE11-124B3C7A7F00}" sibTransId="{FE1EC4E8-1C06-4BFC-85F2-16F074F45A2E}"/>
    <dgm:cxn modelId="{035766A6-9A70-4744-A23D-1EF5056CD108}" type="presOf" srcId="{C7B03E49-184A-469D-8570-171DE4443272}" destId="{B2E46469-1735-40C3-A021-AE3C787A11E4}" srcOrd="0" destOrd="0" presId="urn:microsoft.com/office/officeart/2005/8/layout/default"/>
    <dgm:cxn modelId="{998283AB-8257-4BBD-A1CB-D1F106314249}" type="presOf" srcId="{1F604D2A-5E15-4A1E-8B20-9B90D2C7D327}" destId="{20C1C9C9-CA97-468B-A271-7B7F74B8AA38}" srcOrd="0" destOrd="0" presId="urn:microsoft.com/office/officeart/2005/8/layout/default"/>
    <dgm:cxn modelId="{FF17FFB2-632F-4102-8CCA-0BC7BBE71BEC}" srcId="{35136FA7-7F7D-4A88-8603-7F1914774E5C}" destId="{81AEA8D8-0DEE-4C68-8F8F-AE8DE1B930B5}" srcOrd="21" destOrd="0" parTransId="{E50E1B6C-431C-4857-ACD9-319434130D73}" sibTransId="{EAFFB47D-EFF7-4131-8750-FEB31A33D1AC}"/>
    <dgm:cxn modelId="{23BBC2B6-643A-41A5-86E3-80460A5F90A9}" srcId="{35136FA7-7F7D-4A88-8603-7F1914774E5C}" destId="{630E2FA6-55FD-49BC-82A8-91A9AC682A1E}" srcOrd="5" destOrd="0" parTransId="{C914811B-FC53-42E6-8AD4-AA2BE0761ECE}" sibTransId="{F6215566-0D6E-434F-A4D0-CDCE794D623A}"/>
    <dgm:cxn modelId="{BC5806B9-6F3C-4F72-A74F-E0EF1F7E297B}" type="presOf" srcId="{C2DBCF47-138B-4EA7-BA47-42038855BD7D}" destId="{EE1D3539-C7F0-4A1B-88E1-C62155DE8E27}" srcOrd="0" destOrd="0" presId="urn:microsoft.com/office/officeart/2005/8/layout/default"/>
    <dgm:cxn modelId="{B9FF1CC2-162F-40F5-93F4-8BE751138C8C}" srcId="{35136FA7-7F7D-4A88-8603-7F1914774E5C}" destId="{1F604D2A-5E15-4A1E-8B20-9B90D2C7D327}" srcOrd="14" destOrd="0" parTransId="{C023EB37-791D-4783-B22D-06FFB7940BCF}" sibTransId="{1765F31F-F465-4634-8FAD-8E0825F6A597}"/>
    <dgm:cxn modelId="{BB4034C3-F4C5-44CD-9E49-99A11FBED19F}" type="presOf" srcId="{50C3FD73-EBB4-45C9-8EA6-945DFBEB6B06}" destId="{EDB6A42D-5F78-455C-A31E-07A774B3AB5A}" srcOrd="0" destOrd="0" presId="urn:microsoft.com/office/officeart/2005/8/layout/default"/>
    <dgm:cxn modelId="{59717AC3-7987-463E-8359-42F38A91BBE5}" type="presOf" srcId="{4E98391D-5C6A-4C3D-91C6-5C10412E1B7E}" destId="{70D3407F-E679-480B-AA0D-0F4643E8BAF8}" srcOrd="0" destOrd="0" presId="urn:microsoft.com/office/officeart/2005/8/layout/default"/>
    <dgm:cxn modelId="{EAEB7AC3-C2B5-46AD-98AD-A04032948E0D}" type="presOf" srcId="{81AEA8D8-0DEE-4C68-8F8F-AE8DE1B930B5}" destId="{20989DE4-3F97-4D21-8BB1-2773B6FF7223}" srcOrd="0" destOrd="0" presId="urn:microsoft.com/office/officeart/2005/8/layout/default"/>
    <dgm:cxn modelId="{D9D96AC6-74B4-4378-8155-579C33397965}" type="presOf" srcId="{630E2FA6-55FD-49BC-82A8-91A9AC682A1E}" destId="{16971B44-8DD4-4EB1-B01A-AB528A30AB5E}" srcOrd="0" destOrd="0" presId="urn:microsoft.com/office/officeart/2005/8/layout/default"/>
    <dgm:cxn modelId="{2D6D4BCA-D658-4C71-8AB7-B49DFEA643BE}" type="presOf" srcId="{28F1C1E4-EAAC-432F-B481-CBD8AAFF91A2}" destId="{C7F7439E-ED7D-40D7-B0D7-32816A1325CD}" srcOrd="0" destOrd="0" presId="urn:microsoft.com/office/officeart/2005/8/layout/default"/>
    <dgm:cxn modelId="{40D693D8-EFAD-473C-9454-2824F1173FE7}" srcId="{35136FA7-7F7D-4A88-8603-7F1914774E5C}" destId="{D920F752-A285-4DDE-AD78-B062E8B13FCA}" srcOrd="20" destOrd="0" parTransId="{795EAD38-4415-4BB5-ADAC-BB0682F2A43E}" sibTransId="{FD27DBD0-C3AC-4A69-8436-D5D5B2FF3ED3}"/>
    <dgm:cxn modelId="{8DF7EAE9-D8FC-4EBD-8972-966193E7B90C}" srcId="{35136FA7-7F7D-4A88-8603-7F1914774E5C}" destId="{F41E6A88-F535-4475-AD3E-A7965F6BBF5E}" srcOrd="8" destOrd="0" parTransId="{50FC6124-02F3-453A-B778-A1FB646379E6}" sibTransId="{B58EB4DE-4E00-4CE6-B8E1-35EEBE89AD0C}"/>
    <dgm:cxn modelId="{474AD1EA-0DB2-4B98-AE4C-249DA6766BD1}" srcId="{35136FA7-7F7D-4A88-8603-7F1914774E5C}" destId="{C2DBCF47-138B-4EA7-BA47-42038855BD7D}" srcOrd="22" destOrd="0" parTransId="{CC142721-C027-4305-9392-D2CD33E15106}" sibTransId="{8F37C18C-8158-4150-AD5E-B1B2018373CA}"/>
    <dgm:cxn modelId="{56368FEB-B671-49DD-9B8B-134EB144D660}" type="presOf" srcId="{FC6EEA7A-A5FD-42CC-BC66-2C24AFEED62C}" destId="{D1FE6271-C688-49C8-A819-E0C005BCEDC2}" srcOrd="0" destOrd="0" presId="urn:microsoft.com/office/officeart/2005/8/layout/default"/>
    <dgm:cxn modelId="{C11892ED-B211-404B-8E37-F45BEF1D222E}" type="presOf" srcId="{A7979FFC-B045-4CF0-9B4F-F927B2BC564E}" destId="{1DFE63B1-AA12-4447-9E9C-2D91E5ED3730}" srcOrd="0" destOrd="0" presId="urn:microsoft.com/office/officeart/2005/8/layout/default"/>
    <dgm:cxn modelId="{3236DAED-D596-4C47-958C-337B3A6220B3}" type="presOf" srcId="{97B8D91C-C9B5-475A-A26E-3F680B20CE92}" destId="{764747AC-9C96-4D4E-BD21-7D77B6B560A7}" srcOrd="0" destOrd="0" presId="urn:microsoft.com/office/officeart/2005/8/layout/default"/>
    <dgm:cxn modelId="{12A6C4F8-6D4C-4282-80BF-9BA043CB25ED}" type="presOf" srcId="{3445E958-C631-4B0A-90E9-58E54540B01D}" destId="{0C311A66-3A82-4E32-9167-F47820DC25ED}" srcOrd="0" destOrd="0" presId="urn:microsoft.com/office/officeart/2005/8/layout/default"/>
    <dgm:cxn modelId="{2BC67ABE-215A-49CB-B05B-DD76D2A34D30}" type="presParOf" srcId="{3BBA26B8-14F4-4B08-892D-E389DFE5F1E6}" destId="{61DA4B36-275F-46C6-91E8-2BA4E5ED059C}" srcOrd="0" destOrd="0" presId="urn:microsoft.com/office/officeart/2005/8/layout/default"/>
    <dgm:cxn modelId="{61F2082A-E56C-408F-99DB-D4D60D39128F}" type="presParOf" srcId="{3BBA26B8-14F4-4B08-892D-E389DFE5F1E6}" destId="{1C94AA94-7540-46A8-B8B5-6322E7A64661}" srcOrd="1" destOrd="0" presId="urn:microsoft.com/office/officeart/2005/8/layout/default"/>
    <dgm:cxn modelId="{07329881-4B8D-484F-A963-101597FE45E4}" type="presParOf" srcId="{3BBA26B8-14F4-4B08-892D-E389DFE5F1E6}" destId="{C7F7439E-ED7D-40D7-B0D7-32816A1325CD}" srcOrd="2" destOrd="0" presId="urn:microsoft.com/office/officeart/2005/8/layout/default"/>
    <dgm:cxn modelId="{E758393D-C013-4901-B77B-1A5511B882DB}" type="presParOf" srcId="{3BBA26B8-14F4-4B08-892D-E389DFE5F1E6}" destId="{9425809C-D135-453D-BE17-77A6C21A545E}" srcOrd="3" destOrd="0" presId="urn:microsoft.com/office/officeart/2005/8/layout/default"/>
    <dgm:cxn modelId="{1432E8DC-473B-4FA5-B7A4-3A6C0A43424B}" type="presParOf" srcId="{3BBA26B8-14F4-4B08-892D-E389DFE5F1E6}" destId="{19FA507B-038A-4DEE-AF45-D990A3796542}" srcOrd="4" destOrd="0" presId="urn:microsoft.com/office/officeart/2005/8/layout/default"/>
    <dgm:cxn modelId="{01438430-5B84-4EA1-93E8-5A79C71C4210}" type="presParOf" srcId="{3BBA26B8-14F4-4B08-892D-E389DFE5F1E6}" destId="{9F62E436-B234-4611-95FB-AF8D0D63D570}" srcOrd="5" destOrd="0" presId="urn:microsoft.com/office/officeart/2005/8/layout/default"/>
    <dgm:cxn modelId="{ECA4EE8E-EDC7-45E0-82ED-CA631D1418D0}" type="presParOf" srcId="{3BBA26B8-14F4-4B08-892D-E389DFE5F1E6}" destId="{B2E46469-1735-40C3-A021-AE3C787A11E4}" srcOrd="6" destOrd="0" presId="urn:microsoft.com/office/officeart/2005/8/layout/default"/>
    <dgm:cxn modelId="{2FEE44C0-A409-441E-AC2A-802840A6E3F8}" type="presParOf" srcId="{3BBA26B8-14F4-4B08-892D-E389DFE5F1E6}" destId="{5698E748-25E5-4ACD-B61D-FCF40AE2F10D}" srcOrd="7" destOrd="0" presId="urn:microsoft.com/office/officeart/2005/8/layout/default"/>
    <dgm:cxn modelId="{A55ED645-5417-4210-B475-D0287343FD20}" type="presParOf" srcId="{3BBA26B8-14F4-4B08-892D-E389DFE5F1E6}" destId="{0C311A66-3A82-4E32-9167-F47820DC25ED}" srcOrd="8" destOrd="0" presId="urn:microsoft.com/office/officeart/2005/8/layout/default"/>
    <dgm:cxn modelId="{5D09B044-809F-4873-B4CA-874F4B50A508}" type="presParOf" srcId="{3BBA26B8-14F4-4B08-892D-E389DFE5F1E6}" destId="{A0BB5A08-4893-40D8-A0BF-E0102B48FDF9}" srcOrd="9" destOrd="0" presId="urn:microsoft.com/office/officeart/2005/8/layout/default"/>
    <dgm:cxn modelId="{EDDCFEEA-5856-4BED-B6CB-6879DD078F1B}" type="presParOf" srcId="{3BBA26B8-14F4-4B08-892D-E389DFE5F1E6}" destId="{16971B44-8DD4-4EB1-B01A-AB528A30AB5E}" srcOrd="10" destOrd="0" presId="urn:microsoft.com/office/officeart/2005/8/layout/default"/>
    <dgm:cxn modelId="{84045B96-8A11-4B25-9FF0-6890D4E88BCD}" type="presParOf" srcId="{3BBA26B8-14F4-4B08-892D-E389DFE5F1E6}" destId="{FABF0DC9-DD46-4B77-B612-E93E0F0DF13D}" srcOrd="11" destOrd="0" presId="urn:microsoft.com/office/officeart/2005/8/layout/default"/>
    <dgm:cxn modelId="{0CB5DE89-3B1A-4916-8EEF-D92C2AA92F2E}" type="presParOf" srcId="{3BBA26B8-14F4-4B08-892D-E389DFE5F1E6}" destId="{E8BEDD1F-D23F-439E-A103-CC39D34B0099}" srcOrd="12" destOrd="0" presId="urn:microsoft.com/office/officeart/2005/8/layout/default"/>
    <dgm:cxn modelId="{865FB427-2B41-4F23-BBEC-01FCC0DF3F39}" type="presParOf" srcId="{3BBA26B8-14F4-4B08-892D-E389DFE5F1E6}" destId="{911BA8B0-82FC-4ACC-9F5A-CD1DCCCB548C}" srcOrd="13" destOrd="0" presId="urn:microsoft.com/office/officeart/2005/8/layout/default"/>
    <dgm:cxn modelId="{5629A326-7754-4C6C-AB09-2BC8A8E7520B}" type="presParOf" srcId="{3BBA26B8-14F4-4B08-892D-E389DFE5F1E6}" destId="{EDB6A42D-5F78-455C-A31E-07A774B3AB5A}" srcOrd="14" destOrd="0" presId="urn:microsoft.com/office/officeart/2005/8/layout/default"/>
    <dgm:cxn modelId="{A10DA531-8E8C-4BEF-9D1A-F94528960C80}" type="presParOf" srcId="{3BBA26B8-14F4-4B08-892D-E389DFE5F1E6}" destId="{189DDE90-EB65-487E-A66F-8EA43B148DF9}" srcOrd="15" destOrd="0" presId="urn:microsoft.com/office/officeart/2005/8/layout/default"/>
    <dgm:cxn modelId="{32D35484-0554-4254-A07F-5119FCF86C4E}" type="presParOf" srcId="{3BBA26B8-14F4-4B08-892D-E389DFE5F1E6}" destId="{424F4814-72D5-4A6D-91B8-60D0CDAFF131}" srcOrd="16" destOrd="0" presId="urn:microsoft.com/office/officeart/2005/8/layout/default"/>
    <dgm:cxn modelId="{54B742D5-F50B-495A-8759-24F65BF93602}" type="presParOf" srcId="{3BBA26B8-14F4-4B08-892D-E389DFE5F1E6}" destId="{E56D6B5E-65AE-418B-B195-B4FE36498A2A}" srcOrd="17" destOrd="0" presId="urn:microsoft.com/office/officeart/2005/8/layout/default"/>
    <dgm:cxn modelId="{5383221C-69DD-4500-80EE-7F08C5B4FA94}" type="presParOf" srcId="{3BBA26B8-14F4-4B08-892D-E389DFE5F1E6}" destId="{D1FE6271-C688-49C8-A819-E0C005BCEDC2}" srcOrd="18" destOrd="0" presId="urn:microsoft.com/office/officeart/2005/8/layout/default"/>
    <dgm:cxn modelId="{85E0E204-B72E-46CD-B508-08126CC5EB32}" type="presParOf" srcId="{3BBA26B8-14F4-4B08-892D-E389DFE5F1E6}" destId="{A1C78A43-0FAA-42D3-91DD-F64D2B077CF8}" srcOrd="19" destOrd="0" presId="urn:microsoft.com/office/officeart/2005/8/layout/default"/>
    <dgm:cxn modelId="{4A2A65F3-7B35-438B-BD71-4E70C7957E70}" type="presParOf" srcId="{3BBA26B8-14F4-4B08-892D-E389DFE5F1E6}" destId="{50A16C3B-A0BA-40F3-BBED-02AA695F3A05}" srcOrd="20" destOrd="0" presId="urn:microsoft.com/office/officeart/2005/8/layout/default"/>
    <dgm:cxn modelId="{E53D8027-8BB3-43C7-B388-4DC9086168DE}" type="presParOf" srcId="{3BBA26B8-14F4-4B08-892D-E389DFE5F1E6}" destId="{327760D5-E3C7-4BF1-A8EB-F439B40DC996}" srcOrd="21" destOrd="0" presId="urn:microsoft.com/office/officeart/2005/8/layout/default"/>
    <dgm:cxn modelId="{F61B5D80-F53E-4D4D-AD41-3730AC0C7A93}" type="presParOf" srcId="{3BBA26B8-14F4-4B08-892D-E389DFE5F1E6}" destId="{9C6A6529-BF41-4A8A-AC1E-0B8B8913518B}" srcOrd="22" destOrd="0" presId="urn:microsoft.com/office/officeart/2005/8/layout/default"/>
    <dgm:cxn modelId="{40B05D1D-6FDD-4630-A1DD-DC616BDB248B}" type="presParOf" srcId="{3BBA26B8-14F4-4B08-892D-E389DFE5F1E6}" destId="{4B308529-C863-47ED-8319-B167FE269EF8}" srcOrd="23" destOrd="0" presId="urn:microsoft.com/office/officeart/2005/8/layout/default"/>
    <dgm:cxn modelId="{CBDFC835-760E-4376-85E2-8C3D6CE367A8}" type="presParOf" srcId="{3BBA26B8-14F4-4B08-892D-E389DFE5F1E6}" destId="{0125D885-4F13-4A5E-82D1-0A97E0521B14}" srcOrd="24" destOrd="0" presId="urn:microsoft.com/office/officeart/2005/8/layout/default"/>
    <dgm:cxn modelId="{2C27875C-EAA6-4ED1-B2C3-2C7064467497}" type="presParOf" srcId="{3BBA26B8-14F4-4B08-892D-E389DFE5F1E6}" destId="{765982F2-3592-476D-A666-5396849770D5}" srcOrd="25" destOrd="0" presId="urn:microsoft.com/office/officeart/2005/8/layout/default"/>
    <dgm:cxn modelId="{B7149969-DE7B-4DD7-A88A-5DE7B0FD94CC}" type="presParOf" srcId="{3BBA26B8-14F4-4B08-892D-E389DFE5F1E6}" destId="{8A8B4101-FD96-431E-BBF3-39E6D288E1C5}" srcOrd="26" destOrd="0" presId="urn:microsoft.com/office/officeart/2005/8/layout/default"/>
    <dgm:cxn modelId="{A5B461F4-72C4-419C-96E9-3B8C92CEFC12}" type="presParOf" srcId="{3BBA26B8-14F4-4B08-892D-E389DFE5F1E6}" destId="{D18D85F4-8209-4CFF-B6A5-1F29C33BEC8C}" srcOrd="27" destOrd="0" presId="urn:microsoft.com/office/officeart/2005/8/layout/default"/>
    <dgm:cxn modelId="{C2ED7BE5-1DA8-4DED-AD5A-BC8F9D5B9416}" type="presParOf" srcId="{3BBA26B8-14F4-4B08-892D-E389DFE5F1E6}" destId="{20C1C9C9-CA97-468B-A271-7B7F74B8AA38}" srcOrd="28" destOrd="0" presId="urn:microsoft.com/office/officeart/2005/8/layout/default"/>
    <dgm:cxn modelId="{6EE92AA5-3023-41F7-84B6-47732419B23B}" type="presParOf" srcId="{3BBA26B8-14F4-4B08-892D-E389DFE5F1E6}" destId="{8FB80A95-4C40-4A5B-A565-5416E3C241EF}" srcOrd="29" destOrd="0" presId="urn:microsoft.com/office/officeart/2005/8/layout/default"/>
    <dgm:cxn modelId="{60F3C74D-B6E3-46E9-B0FC-FE5E854552AB}" type="presParOf" srcId="{3BBA26B8-14F4-4B08-892D-E389DFE5F1E6}" destId="{B633D3E2-AB9F-4A0A-9C9C-9BBFADEF0C64}" srcOrd="30" destOrd="0" presId="urn:microsoft.com/office/officeart/2005/8/layout/default"/>
    <dgm:cxn modelId="{E0ECE75E-45AA-4D1F-9178-410D7CF708C7}" type="presParOf" srcId="{3BBA26B8-14F4-4B08-892D-E389DFE5F1E6}" destId="{10CF1865-D826-41A8-8C32-CA3A2EE22A46}" srcOrd="31" destOrd="0" presId="urn:microsoft.com/office/officeart/2005/8/layout/default"/>
    <dgm:cxn modelId="{80B8D3B8-333E-48C0-93CF-E8DDCFC167A1}" type="presParOf" srcId="{3BBA26B8-14F4-4B08-892D-E389DFE5F1E6}" destId="{1DFE63B1-AA12-4447-9E9C-2D91E5ED3730}" srcOrd="32" destOrd="0" presId="urn:microsoft.com/office/officeart/2005/8/layout/default"/>
    <dgm:cxn modelId="{47242405-70D0-404E-A126-0E12078E6840}" type="presParOf" srcId="{3BBA26B8-14F4-4B08-892D-E389DFE5F1E6}" destId="{064CB91E-996F-4058-BE44-5F09F357AD97}" srcOrd="33" destOrd="0" presId="urn:microsoft.com/office/officeart/2005/8/layout/default"/>
    <dgm:cxn modelId="{BDB94955-C0AC-481F-90B8-6EF64C9BC371}" type="presParOf" srcId="{3BBA26B8-14F4-4B08-892D-E389DFE5F1E6}" destId="{764747AC-9C96-4D4E-BD21-7D77B6B560A7}" srcOrd="34" destOrd="0" presId="urn:microsoft.com/office/officeart/2005/8/layout/default"/>
    <dgm:cxn modelId="{D0215E79-2A54-4B2F-A958-CA564558C471}" type="presParOf" srcId="{3BBA26B8-14F4-4B08-892D-E389DFE5F1E6}" destId="{004ABB19-3DFE-40B6-9C84-57E97FE430EC}" srcOrd="35" destOrd="0" presId="urn:microsoft.com/office/officeart/2005/8/layout/default"/>
    <dgm:cxn modelId="{20CF8E0E-393F-4B7E-8E61-AD485CF995B2}" type="presParOf" srcId="{3BBA26B8-14F4-4B08-892D-E389DFE5F1E6}" destId="{70D3407F-E679-480B-AA0D-0F4643E8BAF8}" srcOrd="36" destOrd="0" presId="urn:microsoft.com/office/officeart/2005/8/layout/default"/>
    <dgm:cxn modelId="{8BE38DD4-A0EA-4299-A0FC-D98E763E51AB}" type="presParOf" srcId="{3BBA26B8-14F4-4B08-892D-E389DFE5F1E6}" destId="{483E20D7-729C-4056-B73E-5B042A9D77FA}" srcOrd="37" destOrd="0" presId="urn:microsoft.com/office/officeart/2005/8/layout/default"/>
    <dgm:cxn modelId="{6151DB89-2DC9-4B2E-B5E5-53613979DB52}" type="presParOf" srcId="{3BBA26B8-14F4-4B08-892D-E389DFE5F1E6}" destId="{EC82842B-485E-42EE-AE3A-A14F61B34806}" srcOrd="38" destOrd="0" presId="urn:microsoft.com/office/officeart/2005/8/layout/default"/>
    <dgm:cxn modelId="{FD01EEFC-1A57-4AC9-9C66-76AC61C86A8D}" type="presParOf" srcId="{3BBA26B8-14F4-4B08-892D-E389DFE5F1E6}" destId="{10572BDB-A851-4983-8490-44A07BCCF06E}" srcOrd="39" destOrd="0" presId="urn:microsoft.com/office/officeart/2005/8/layout/default"/>
    <dgm:cxn modelId="{E44C08C0-A2CF-4CB5-8E82-9BC13C41FB8B}" type="presParOf" srcId="{3BBA26B8-14F4-4B08-892D-E389DFE5F1E6}" destId="{8C61DD48-0B88-4A93-9D4C-4F38ECCAC398}" srcOrd="40" destOrd="0" presId="urn:microsoft.com/office/officeart/2005/8/layout/default"/>
    <dgm:cxn modelId="{2B309F30-63E4-4545-8582-D9DD5B8CFFE7}" type="presParOf" srcId="{3BBA26B8-14F4-4B08-892D-E389DFE5F1E6}" destId="{43B44CA2-92E3-43BF-A05E-69A9F57F12BC}" srcOrd="41" destOrd="0" presId="urn:microsoft.com/office/officeart/2005/8/layout/default"/>
    <dgm:cxn modelId="{FD2824C7-4009-46DE-BD17-D13471034AD6}" type="presParOf" srcId="{3BBA26B8-14F4-4B08-892D-E389DFE5F1E6}" destId="{20989DE4-3F97-4D21-8BB1-2773B6FF7223}" srcOrd="42" destOrd="0" presId="urn:microsoft.com/office/officeart/2005/8/layout/default"/>
    <dgm:cxn modelId="{FB7E3425-75F2-4A60-8463-15218E07D3EB}" type="presParOf" srcId="{3BBA26B8-14F4-4B08-892D-E389DFE5F1E6}" destId="{3210B22A-9812-4A04-A372-923EC8B9047E}" srcOrd="43" destOrd="0" presId="urn:microsoft.com/office/officeart/2005/8/layout/default"/>
    <dgm:cxn modelId="{4D3CE06E-FEDD-4AD3-8304-298E8B00BDA0}" type="presParOf" srcId="{3BBA26B8-14F4-4B08-892D-E389DFE5F1E6}" destId="{EE1D3539-C7F0-4A1B-88E1-C62155DE8E27}" srcOrd="4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4254450-241D-43CC-8764-478DFF5EC8C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3AF2CA3-DABD-481F-A4DF-C48ACC95C0AF}">
      <dgm:prSet/>
      <dgm:spPr/>
      <dgm:t>
        <a:bodyPr/>
        <a:lstStyle/>
        <a:p>
          <a:r>
            <a:rPr lang="en-US"/>
            <a:t>I want to thank you again for purchasing Writing a Classroom Placement Letter. You received my guide detailing what to write with sample language to use in each part of the letter. If you have any questions or concerns, please contact me at creatingbutterfliesfamily@gmail.com. Give me 48 hours to respond, please!</a:t>
          </a:r>
        </a:p>
      </dgm:t>
    </dgm:pt>
    <dgm:pt modelId="{D3042421-5375-4C0D-99B1-5E00A9B54203}" type="parTrans" cxnId="{09D14E15-FBF1-4E4F-9BD8-86C8E80AA8C4}">
      <dgm:prSet/>
      <dgm:spPr/>
      <dgm:t>
        <a:bodyPr/>
        <a:lstStyle/>
        <a:p>
          <a:endParaRPr lang="en-US"/>
        </a:p>
      </dgm:t>
    </dgm:pt>
    <dgm:pt modelId="{5791511A-6663-4814-8B98-2BB45EAB6E21}" type="sibTrans" cxnId="{09D14E15-FBF1-4E4F-9BD8-86C8E80AA8C4}">
      <dgm:prSet/>
      <dgm:spPr/>
      <dgm:t>
        <a:bodyPr/>
        <a:lstStyle/>
        <a:p>
          <a:endParaRPr lang="en-US"/>
        </a:p>
      </dgm:t>
    </dgm:pt>
    <dgm:pt modelId="{54EDAE4F-0144-437D-8FE2-DBCF82B16B0F}">
      <dgm:prSet/>
      <dgm:spPr/>
      <dgm:t>
        <a:bodyPr/>
        <a:lstStyle/>
        <a:p>
          <a:r>
            <a:rPr lang="en-US"/>
            <a:t>Photos and font credits: Photos are personal photos of my family. Backgrounds and fonts are included with a purchase of PowerPoint software.</a:t>
          </a:r>
        </a:p>
      </dgm:t>
    </dgm:pt>
    <dgm:pt modelId="{18AE34DD-FA6A-4C04-A527-D46A6B6C37B9}" type="parTrans" cxnId="{055B1D25-B7D8-432F-B02C-991487E42E32}">
      <dgm:prSet/>
      <dgm:spPr/>
      <dgm:t>
        <a:bodyPr/>
        <a:lstStyle/>
        <a:p>
          <a:endParaRPr lang="en-US"/>
        </a:p>
      </dgm:t>
    </dgm:pt>
    <dgm:pt modelId="{DC61270D-0707-4097-A2A4-2C51D1864376}" type="sibTrans" cxnId="{055B1D25-B7D8-432F-B02C-991487E42E32}">
      <dgm:prSet/>
      <dgm:spPr/>
      <dgm:t>
        <a:bodyPr/>
        <a:lstStyle/>
        <a:p>
          <a:endParaRPr lang="en-US"/>
        </a:p>
      </dgm:t>
    </dgm:pt>
    <dgm:pt modelId="{56856734-2F7C-4CA1-BBBA-64D35AE52C40}">
      <dgm:prSet/>
      <dgm:spPr/>
      <dgm:t>
        <a:bodyPr/>
        <a:lstStyle/>
        <a:p>
          <a:r>
            <a:rPr lang="en-US"/>
            <a:t>Distributing, reselling, altering for non-personal use, or posting pages other than the title page without my permission is prohibited. Please follow my blog for regular updates: www.creatingbutterflies.com.</a:t>
          </a:r>
        </a:p>
      </dgm:t>
    </dgm:pt>
    <dgm:pt modelId="{352B0524-D545-4E82-B477-9B7C91999985}" type="parTrans" cxnId="{9C0CA3B1-F856-40C5-8D1B-C65B241BB1E8}">
      <dgm:prSet/>
      <dgm:spPr/>
      <dgm:t>
        <a:bodyPr/>
        <a:lstStyle/>
        <a:p>
          <a:endParaRPr lang="en-US"/>
        </a:p>
      </dgm:t>
    </dgm:pt>
    <dgm:pt modelId="{E893AEFF-7AB4-49C6-BF47-D4BBE7D1F388}" type="sibTrans" cxnId="{9C0CA3B1-F856-40C5-8D1B-C65B241BB1E8}">
      <dgm:prSet/>
      <dgm:spPr/>
      <dgm:t>
        <a:bodyPr/>
        <a:lstStyle/>
        <a:p>
          <a:endParaRPr lang="en-US"/>
        </a:p>
      </dgm:t>
    </dgm:pt>
    <dgm:pt modelId="{11C80E44-B133-4766-8FD0-D796C862E87A}" type="pres">
      <dgm:prSet presAssocID="{F4254450-241D-43CC-8764-478DFF5EC8CE}" presName="root" presStyleCnt="0">
        <dgm:presLayoutVars>
          <dgm:dir/>
          <dgm:resizeHandles val="exact"/>
        </dgm:presLayoutVars>
      </dgm:prSet>
      <dgm:spPr/>
    </dgm:pt>
    <dgm:pt modelId="{518A6CDA-C9D8-4F1B-A6D4-AA6B91B002A1}" type="pres">
      <dgm:prSet presAssocID="{33AF2CA3-DABD-481F-A4DF-C48ACC95C0AF}" presName="compNode" presStyleCnt="0"/>
      <dgm:spPr/>
    </dgm:pt>
    <dgm:pt modelId="{18C7B0AA-8025-4B2F-9BF2-7ABFCC2F62FB}" type="pres">
      <dgm:prSet presAssocID="{33AF2CA3-DABD-481F-A4DF-C48ACC95C0AF}" presName="bgRect" presStyleLbl="bgShp" presStyleIdx="0" presStyleCnt="3"/>
      <dgm:spPr/>
    </dgm:pt>
    <dgm:pt modelId="{37412BFB-5DE7-44C8-8490-CF35A6FFEE86}" type="pres">
      <dgm:prSet presAssocID="{33AF2CA3-DABD-481F-A4DF-C48ACC95C0A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ncil"/>
        </a:ext>
      </dgm:extLst>
    </dgm:pt>
    <dgm:pt modelId="{6711A7A6-773D-4511-A280-30E4C161A9BE}" type="pres">
      <dgm:prSet presAssocID="{33AF2CA3-DABD-481F-A4DF-C48ACC95C0AF}" presName="spaceRect" presStyleCnt="0"/>
      <dgm:spPr/>
    </dgm:pt>
    <dgm:pt modelId="{2009D1A4-D58D-40F8-AFFF-0E91AEF6F999}" type="pres">
      <dgm:prSet presAssocID="{33AF2CA3-DABD-481F-A4DF-C48ACC95C0AF}" presName="parTx" presStyleLbl="revTx" presStyleIdx="0" presStyleCnt="3">
        <dgm:presLayoutVars>
          <dgm:chMax val="0"/>
          <dgm:chPref val="0"/>
        </dgm:presLayoutVars>
      </dgm:prSet>
      <dgm:spPr/>
    </dgm:pt>
    <dgm:pt modelId="{53C7519B-9FFA-47D6-819F-29AAD5BCAFF5}" type="pres">
      <dgm:prSet presAssocID="{5791511A-6663-4814-8B98-2BB45EAB6E21}" presName="sibTrans" presStyleCnt="0"/>
      <dgm:spPr/>
    </dgm:pt>
    <dgm:pt modelId="{817CF640-3335-42F2-A3B1-B601C33D034B}" type="pres">
      <dgm:prSet presAssocID="{54EDAE4F-0144-437D-8FE2-DBCF82B16B0F}" presName="compNode" presStyleCnt="0"/>
      <dgm:spPr/>
    </dgm:pt>
    <dgm:pt modelId="{1BD5E2E0-A390-4FD8-8299-3CB2B1C51249}" type="pres">
      <dgm:prSet presAssocID="{54EDAE4F-0144-437D-8FE2-DBCF82B16B0F}" presName="bgRect" presStyleLbl="bgShp" presStyleIdx="1" presStyleCnt="3"/>
      <dgm:spPr/>
    </dgm:pt>
    <dgm:pt modelId="{585259EA-A2E9-42A0-B2C3-FCE0F03844AA}" type="pres">
      <dgm:prSet presAssocID="{54EDAE4F-0144-437D-8FE2-DBCF82B16B0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mage"/>
        </a:ext>
      </dgm:extLst>
    </dgm:pt>
    <dgm:pt modelId="{D303C3E7-EF82-4B4D-8092-74354FD33A99}" type="pres">
      <dgm:prSet presAssocID="{54EDAE4F-0144-437D-8FE2-DBCF82B16B0F}" presName="spaceRect" presStyleCnt="0"/>
      <dgm:spPr/>
    </dgm:pt>
    <dgm:pt modelId="{B9742D82-A5B0-4861-80DB-FFB81CB7B2AB}" type="pres">
      <dgm:prSet presAssocID="{54EDAE4F-0144-437D-8FE2-DBCF82B16B0F}" presName="parTx" presStyleLbl="revTx" presStyleIdx="1" presStyleCnt="3">
        <dgm:presLayoutVars>
          <dgm:chMax val="0"/>
          <dgm:chPref val="0"/>
        </dgm:presLayoutVars>
      </dgm:prSet>
      <dgm:spPr/>
    </dgm:pt>
    <dgm:pt modelId="{A5A8BDC9-ADE1-4FD1-A911-CD8875C8C158}" type="pres">
      <dgm:prSet presAssocID="{DC61270D-0707-4097-A2A4-2C51D1864376}" presName="sibTrans" presStyleCnt="0"/>
      <dgm:spPr/>
    </dgm:pt>
    <dgm:pt modelId="{A6D2D417-C331-46DD-8B96-938158791D7A}" type="pres">
      <dgm:prSet presAssocID="{56856734-2F7C-4CA1-BBBA-64D35AE52C40}" presName="compNode" presStyleCnt="0"/>
      <dgm:spPr/>
    </dgm:pt>
    <dgm:pt modelId="{E9DD7812-BD0F-4F60-878E-D533CDFE4FD5}" type="pres">
      <dgm:prSet presAssocID="{56856734-2F7C-4CA1-BBBA-64D35AE52C40}" presName="bgRect" presStyleLbl="bgShp" presStyleIdx="2" presStyleCnt="3"/>
      <dgm:spPr/>
    </dgm:pt>
    <dgm:pt modelId="{39D98BE5-E3A2-4F54-BB24-62C1093E739F}" type="pres">
      <dgm:prSet presAssocID="{56856734-2F7C-4CA1-BBBA-64D35AE52C4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lind"/>
        </a:ext>
      </dgm:extLst>
    </dgm:pt>
    <dgm:pt modelId="{7797270D-61B7-49A3-9797-55EB8EE3AA29}" type="pres">
      <dgm:prSet presAssocID="{56856734-2F7C-4CA1-BBBA-64D35AE52C40}" presName="spaceRect" presStyleCnt="0"/>
      <dgm:spPr/>
    </dgm:pt>
    <dgm:pt modelId="{41EA4F02-6CF7-4F28-AB61-81DF680CD0E7}" type="pres">
      <dgm:prSet presAssocID="{56856734-2F7C-4CA1-BBBA-64D35AE52C40}" presName="parTx" presStyleLbl="revTx" presStyleIdx="2" presStyleCnt="3">
        <dgm:presLayoutVars>
          <dgm:chMax val="0"/>
          <dgm:chPref val="0"/>
        </dgm:presLayoutVars>
      </dgm:prSet>
      <dgm:spPr/>
    </dgm:pt>
  </dgm:ptLst>
  <dgm:cxnLst>
    <dgm:cxn modelId="{9BF97414-C9A7-408C-9936-8DBD6D0BF257}" type="presOf" srcId="{33AF2CA3-DABD-481F-A4DF-C48ACC95C0AF}" destId="{2009D1A4-D58D-40F8-AFFF-0E91AEF6F999}" srcOrd="0" destOrd="0" presId="urn:microsoft.com/office/officeart/2018/2/layout/IconVerticalSolidList"/>
    <dgm:cxn modelId="{09D14E15-FBF1-4E4F-9BD8-86C8E80AA8C4}" srcId="{F4254450-241D-43CC-8764-478DFF5EC8CE}" destId="{33AF2CA3-DABD-481F-A4DF-C48ACC95C0AF}" srcOrd="0" destOrd="0" parTransId="{D3042421-5375-4C0D-99B1-5E00A9B54203}" sibTransId="{5791511A-6663-4814-8B98-2BB45EAB6E21}"/>
    <dgm:cxn modelId="{055B1D25-B7D8-432F-B02C-991487E42E32}" srcId="{F4254450-241D-43CC-8764-478DFF5EC8CE}" destId="{54EDAE4F-0144-437D-8FE2-DBCF82B16B0F}" srcOrd="1" destOrd="0" parTransId="{18AE34DD-FA6A-4C04-A527-D46A6B6C37B9}" sibTransId="{DC61270D-0707-4097-A2A4-2C51D1864376}"/>
    <dgm:cxn modelId="{9C0CA3B1-F856-40C5-8D1B-C65B241BB1E8}" srcId="{F4254450-241D-43CC-8764-478DFF5EC8CE}" destId="{56856734-2F7C-4CA1-BBBA-64D35AE52C40}" srcOrd="2" destOrd="0" parTransId="{352B0524-D545-4E82-B477-9B7C91999985}" sibTransId="{E893AEFF-7AB4-49C6-BF47-D4BBE7D1F388}"/>
    <dgm:cxn modelId="{861CBBBD-4C2B-4B66-884D-87CAADB1D02A}" type="presOf" srcId="{54EDAE4F-0144-437D-8FE2-DBCF82B16B0F}" destId="{B9742D82-A5B0-4861-80DB-FFB81CB7B2AB}" srcOrd="0" destOrd="0" presId="urn:microsoft.com/office/officeart/2018/2/layout/IconVerticalSolidList"/>
    <dgm:cxn modelId="{B42C28D2-F76A-4058-9BC2-4BA284AD7F82}" type="presOf" srcId="{F4254450-241D-43CC-8764-478DFF5EC8CE}" destId="{11C80E44-B133-4766-8FD0-D796C862E87A}" srcOrd="0" destOrd="0" presId="urn:microsoft.com/office/officeart/2018/2/layout/IconVerticalSolidList"/>
    <dgm:cxn modelId="{DED187F4-4C5F-4F8C-8126-4F26856D1C8B}" type="presOf" srcId="{56856734-2F7C-4CA1-BBBA-64D35AE52C40}" destId="{41EA4F02-6CF7-4F28-AB61-81DF680CD0E7}" srcOrd="0" destOrd="0" presId="urn:microsoft.com/office/officeart/2018/2/layout/IconVerticalSolidList"/>
    <dgm:cxn modelId="{2EC2285D-D8BA-4A0D-BBBF-A6B562426126}" type="presParOf" srcId="{11C80E44-B133-4766-8FD0-D796C862E87A}" destId="{518A6CDA-C9D8-4F1B-A6D4-AA6B91B002A1}" srcOrd="0" destOrd="0" presId="urn:microsoft.com/office/officeart/2018/2/layout/IconVerticalSolidList"/>
    <dgm:cxn modelId="{5ADE8104-5767-4411-AADE-EA3D64FAB9DF}" type="presParOf" srcId="{518A6CDA-C9D8-4F1B-A6D4-AA6B91B002A1}" destId="{18C7B0AA-8025-4B2F-9BF2-7ABFCC2F62FB}" srcOrd="0" destOrd="0" presId="urn:microsoft.com/office/officeart/2018/2/layout/IconVerticalSolidList"/>
    <dgm:cxn modelId="{B8CD680C-BCB6-4500-AB1E-34D7CF993984}" type="presParOf" srcId="{518A6CDA-C9D8-4F1B-A6D4-AA6B91B002A1}" destId="{37412BFB-5DE7-44C8-8490-CF35A6FFEE86}" srcOrd="1" destOrd="0" presId="urn:microsoft.com/office/officeart/2018/2/layout/IconVerticalSolidList"/>
    <dgm:cxn modelId="{F5CAE882-7B6E-47E0-8CD8-67BFD8033534}" type="presParOf" srcId="{518A6CDA-C9D8-4F1B-A6D4-AA6B91B002A1}" destId="{6711A7A6-773D-4511-A280-30E4C161A9BE}" srcOrd="2" destOrd="0" presId="urn:microsoft.com/office/officeart/2018/2/layout/IconVerticalSolidList"/>
    <dgm:cxn modelId="{F84B0AD3-14D4-4CF3-AC1A-CFE37EC13E20}" type="presParOf" srcId="{518A6CDA-C9D8-4F1B-A6D4-AA6B91B002A1}" destId="{2009D1A4-D58D-40F8-AFFF-0E91AEF6F999}" srcOrd="3" destOrd="0" presId="urn:microsoft.com/office/officeart/2018/2/layout/IconVerticalSolidList"/>
    <dgm:cxn modelId="{DBBAFC1F-8198-4F04-A4F7-B53615827BE3}" type="presParOf" srcId="{11C80E44-B133-4766-8FD0-D796C862E87A}" destId="{53C7519B-9FFA-47D6-819F-29AAD5BCAFF5}" srcOrd="1" destOrd="0" presId="urn:microsoft.com/office/officeart/2018/2/layout/IconVerticalSolidList"/>
    <dgm:cxn modelId="{4BA865D6-869B-4661-BB5A-4952157DC512}" type="presParOf" srcId="{11C80E44-B133-4766-8FD0-D796C862E87A}" destId="{817CF640-3335-42F2-A3B1-B601C33D034B}" srcOrd="2" destOrd="0" presId="urn:microsoft.com/office/officeart/2018/2/layout/IconVerticalSolidList"/>
    <dgm:cxn modelId="{7E7B9AA8-572C-4772-9563-D832DFE2F164}" type="presParOf" srcId="{817CF640-3335-42F2-A3B1-B601C33D034B}" destId="{1BD5E2E0-A390-4FD8-8299-3CB2B1C51249}" srcOrd="0" destOrd="0" presId="urn:microsoft.com/office/officeart/2018/2/layout/IconVerticalSolidList"/>
    <dgm:cxn modelId="{94FA4A79-9612-49F4-9E68-D37DE397A5B3}" type="presParOf" srcId="{817CF640-3335-42F2-A3B1-B601C33D034B}" destId="{585259EA-A2E9-42A0-B2C3-FCE0F03844AA}" srcOrd="1" destOrd="0" presId="urn:microsoft.com/office/officeart/2018/2/layout/IconVerticalSolidList"/>
    <dgm:cxn modelId="{43B85D29-E710-4162-895C-BA10AE218BC9}" type="presParOf" srcId="{817CF640-3335-42F2-A3B1-B601C33D034B}" destId="{D303C3E7-EF82-4B4D-8092-74354FD33A99}" srcOrd="2" destOrd="0" presId="urn:microsoft.com/office/officeart/2018/2/layout/IconVerticalSolidList"/>
    <dgm:cxn modelId="{9EA66C22-028E-45D7-9C31-E7BECE1B194F}" type="presParOf" srcId="{817CF640-3335-42F2-A3B1-B601C33D034B}" destId="{B9742D82-A5B0-4861-80DB-FFB81CB7B2AB}" srcOrd="3" destOrd="0" presId="urn:microsoft.com/office/officeart/2018/2/layout/IconVerticalSolidList"/>
    <dgm:cxn modelId="{05F4287E-EAD4-4E58-BB7E-0C6FE5BA8401}" type="presParOf" srcId="{11C80E44-B133-4766-8FD0-D796C862E87A}" destId="{A5A8BDC9-ADE1-4FD1-A911-CD8875C8C158}" srcOrd="3" destOrd="0" presId="urn:microsoft.com/office/officeart/2018/2/layout/IconVerticalSolidList"/>
    <dgm:cxn modelId="{DA2EAC14-5B3F-4356-AE96-7E077F864D4D}" type="presParOf" srcId="{11C80E44-B133-4766-8FD0-D796C862E87A}" destId="{A6D2D417-C331-46DD-8B96-938158791D7A}" srcOrd="4" destOrd="0" presId="urn:microsoft.com/office/officeart/2018/2/layout/IconVerticalSolidList"/>
    <dgm:cxn modelId="{1DC1E999-F690-448F-AD72-72E77375FB80}" type="presParOf" srcId="{A6D2D417-C331-46DD-8B96-938158791D7A}" destId="{E9DD7812-BD0F-4F60-878E-D533CDFE4FD5}" srcOrd="0" destOrd="0" presId="urn:microsoft.com/office/officeart/2018/2/layout/IconVerticalSolidList"/>
    <dgm:cxn modelId="{6E0BFA66-3D53-43AD-AF27-2540D7E95256}" type="presParOf" srcId="{A6D2D417-C331-46DD-8B96-938158791D7A}" destId="{39D98BE5-E3A2-4F54-BB24-62C1093E739F}" srcOrd="1" destOrd="0" presId="urn:microsoft.com/office/officeart/2018/2/layout/IconVerticalSolidList"/>
    <dgm:cxn modelId="{403B404A-8A54-4E9C-ACB7-99A54631B64C}" type="presParOf" srcId="{A6D2D417-C331-46DD-8B96-938158791D7A}" destId="{7797270D-61B7-49A3-9797-55EB8EE3AA29}" srcOrd="2" destOrd="0" presId="urn:microsoft.com/office/officeart/2018/2/layout/IconVerticalSolidList"/>
    <dgm:cxn modelId="{E5057CB1-C202-48DA-AD79-98CE4049479C}" type="presParOf" srcId="{A6D2D417-C331-46DD-8B96-938158791D7A}" destId="{41EA4F02-6CF7-4F28-AB61-81DF680CD0E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80D41D-C112-4A2B-897E-5B579E7F20CC}">
      <dsp:nvSpPr>
        <dsp:cNvPr id="0" name=""/>
        <dsp:cNvSpPr/>
      </dsp:nvSpPr>
      <dsp:spPr>
        <a:xfrm>
          <a:off x="3232" y="299591"/>
          <a:ext cx="2564317" cy="359004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924" tIns="330200" rIns="199924" bIns="330200" numCol="1" spcCol="1270" anchor="t" anchorCtr="0">
          <a:noAutofit/>
        </a:bodyPr>
        <a:lstStyle/>
        <a:p>
          <a:pPr marL="0" lvl="0" indent="0" algn="l" defTabSz="711200">
            <a:lnSpc>
              <a:spcPct val="90000"/>
            </a:lnSpc>
            <a:spcBef>
              <a:spcPct val="0"/>
            </a:spcBef>
            <a:spcAft>
              <a:spcPct val="35000"/>
            </a:spcAft>
            <a:buNone/>
          </a:pPr>
          <a:r>
            <a:rPr lang="en-US" sz="1600" kern="1200"/>
            <a:t>Introduce your child by full name</a:t>
          </a:r>
        </a:p>
      </dsp:txBody>
      <dsp:txXfrm>
        <a:off x="3232" y="1663808"/>
        <a:ext cx="2564317" cy="2154026"/>
      </dsp:txXfrm>
    </dsp:sp>
    <dsp:sp modelId="{8AD6617B-B7AB-4822-9A0A-35391ACA39F8}">
      <dsp:nvSpPr>
        <dsp:cNvPr id="0" name=""/>
        <dsp:cNvSpPr/>
      </dsp:nvSpPr>
      <dsp:spPr>
        <a:xfrm>
          <a:off x="746884" y="658596"/>
          <a:ext cx="1077013" cy="1077013"/>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968" tIns="12700" rIns="83968"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904609" y="816321"/>
        <a:ext cx="761563" cy="761563"/>
      </dsp:txXfrm>
    </dsp:sp>
    <dsp:sp modelId="{C8F31A3D-97D6-4655-A3D5-823F31168FE3}">
      <dsp:nvSpPr>
        <dsp:cNvPr id="0" name=""/>
        <dsp:cNvSpPr/>
      </dsp:nvSpPr>
      <dsp:spPr>
        <a:xfrm>
          <a:off x="3232" y="3889564"/>
          <a:ext cx="2564317" cy="72"/>
        </a:xfrm>
        <a:prstGeom prst="rect">
          <a:avLst/>
        </a:prstGeom>
        <a:solidFill>
          <a:schemeClr val="accent2">
            <a:hueOff val="212231"/>
            <a:satOff val="-1493"/>
            <a:lumOff val="-336"/>
            <a:alphaOff val="0"/>
          </a:schemeClr>
        </a:solidFill>
        <a:ln w="12700" cap="flat" cmpd="sng" algn="ctr">
          <a:solidFill>
            <a:schemeClr val="accent2">
              <a:hueOff val="212231"/>
              <a:satOff val="-1493"/>
              <a:lumOff val="-33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C7832B-647D-4BA5-861D-70B40EE6C8D9}">
      <dsp:nvSpPr>
        <dsp:cNvPr id="0" name=""/>
        <dsp:cNvSpPr/>
      </dsp:nvSpPr>
      <dsp:spPr>
        <a:xfrm>
          <a:off x="2823981" y="299591"/>
          <a:ext cx="2564317" cy="3590044"/>
        </a:xfrm>
        <a:prstGeom prst="rect">
          <a:avLst/>
        </a:prstGeom>
        <a:solidFill>
          <a:schemeClr val="accent2">
            <a:tint val="40000"/>
            <a:alpha val="90000"/>
            <a:hueOff val="521438"/>
            <a:satOff val="-2951"/>
            <a:lumOff val="-248"/>
            <a:alphaOff val="0"/>
          </a:schemeClr>
        </a:solidFill>
        <a:ln w="12700" cap="flat" cmpd="sng" algn="ctr">
          <a:solidFill>
            <a:schemeClr val="accent2">
              <a:tint val="40000"/>
              <a:alpha val="90000"/>
              <a:hueOff val="521438"/>
              <a:satOff val="-2951"/>
              <a:lumOff val="-24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924" tIns="330200" rIns="199924" bIns="330200" numCol="1" spcCol="1270" anchor="t" anchorCtr="0">
          <a:noAutofit/>
        </a:bodyPr>
        <a:lstStyle/>
        <a:p>
          <a:pPr marL="0" lvl="0" indent="0" algn="l" defTabSz="711200">
            <a:lnSpc>
              <a:spcPct val="90000"/>
            </a:lnSpc>
            <a:spcBef>
              <a:spcPct val="0"/>
            </a:spcBef>
            <a:spcAft>
              <a:spcPct val="35000"/>
            </a:spcAft>
            <a:buNone/>
          </a:pPr>
          <a:r>
            <a:rPr lang="en-US" sz="1600" kern="1200"/>
            <a:t>State your child’s current grade and teacher</a:t>
          </a:r>
        </a:p>
        <a:p>
          <a:pPr marL="114300" lvl="1" indent="-114300" algn="l" defTabSz="533400">
            <a:lnSpc>
              <a:spcPct val="90000"/>
            </a:lnSpc>
            <a:spcBef>
              <a:spcPct val="0"/>
            </a:spcBef>
            <a:spcAft>
              <a:spcPct val="15000"/>
            </a:spcAft>
            <a:buChar char="•"/>
          </a:pPr>
          <a:r>
            <a:rPr lang="en-US" sz="1200" kern="1200"/>
            <a:t>This helps the administration locate your child</a:t>
          </a:r>
        </a:p>
      </dsp:txBody>
      <dsp:txXfrm>
        <a:off x="2823981" y="1663808"/>
        <a:ext cx="2564317" cy="2154026"/>
      </dsp:txXfrm>
    </dsp:sp>
    <dsp:sp modelId="{5449B0EC-23DF-4BC2-9392-6C49F12266ED}">
      <dsp:nvSpPr>
        <dsp:cNvPr id="0" name=""/>
        <dsp:cNvSpPr/>
      </dsp:nvSpPr>
      <dsp:spPr>
        <a:xfrm>
          <a:off x="3567633" y="658596"/>
          <a:ext cx="1077013" cy="1077013"/>
        </a:xfrm>
        <a:prstGeom prst="ellipse">
          <a:avLst/>
        </a:prstGeom>
        <a:solidFill>
          <a:schemeClr val="accent2">
            <a:hueOff val="424463"/>
            <a:satOff val="-2985"/>
            <a:lumOff val="-672"/>
            <a:alphaOff val="0"/>
          </a:schemeClr>
        </a:solidFill>
        <a:ln w="12700" cap="flat" cmpd="sng" algn="ctr">
          <a:solidFill>
            <a:schemeClr val="accent2">
              <a:hueOff val="424463"/>
              <a:satOff val="-2985"/>
              <a:lumOff val="-67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968" tIns="12700" rIns="83968"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725358" y="816321"/>
        <a:ext cx="761563" cy="761563"/>
      </dsp:txXfrm>
    </dsp:sp>
    <dsp:sp modelId="{B51D8785-5C72-46DB-808A-A7F3335AD260}">
      <dsp:nvSpPr>
        <dsp:cNvPr id="0" name=""/>
        <dsp:cNvSpPr/>
      </dsp:nvSpPr>
      <dsp:spPr>
        <a:xfrm>
          <a:off x="2823981" y="3889564"/>
          <a:ext cx="2564317" cy="72"/>
        </a:xfrm>
        <a:prstGeom prst="rect">
          <a:avLst/>
        </a:prstGeom>
        <a:solidFill>
          <a:schemeClr val="accent2">
            <a:hueOff val="636694"/>
            <a:satOff val="-4478"/>
            <a:lumOff val="-1008"/>
            <a:alphaOff val="0"/>
          </a:schemeClr>
        </a:solidFill>
        <a:ln w="12700" cap="flat" cmpd="sng" algn="ctr">
          <a:solidFill>
            <a:schemeClr val="accent2">
              <a:hueOff val="636694"/>
              <a:satOff val="-4478"/>
              <a:lumOff val="-10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94DADC-FC01-4D6E-9FE8-D2F75238AEB9}">
      <dsp:nvSpPr>
        <dsp:cNvPr id="0" name=""/>
        <dsp:cNvSpPr/>
      </dsp:nvSpPr>
      <dsp:spPr>
        <a:xfrm>
          <a:off x="5644730" y="299591"/>
          <a:ext cx="2564317" cy="3590044"/>
        </a:xfrm>
        <a:prstGeom prst="rect">
          <a:avLst/>
        </a:prstGeom>
        <a:solidFill>
          <a:schemeClr val="accent2">
            <a:tint val="40000"/>
            <a:alpha val="90000"/>
            <a:hueOff val="1042875"/>
            <a:satOff val="-5901"/>
            <a:lumOff val="-495"/>
            <a:alphaOff val="0"/>
          </a:schemeClr>
        </a:solidFill>
        <a:ln w="12700" cap="flat" cmpd="sng" algn="ctr">
          <a:solidFill>
            <a:schemeClr val="accent2">
              <a:tint val="40000"/>
              <a:alpha val="90000"/>
              <a:hueOff val="1042875"/>
              <a:satOff val="-5901"/>
              <a:lumOff val="-49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924" tIns="330200" rIns="199924" bIns="330200" numCol="1" spcCol="1270" anchor="t" anchorCtr="0">
          <a:noAutofit/>
        </a:bodyPr>
        <a:lstStyle/>
        <a:p>
          <a:pPr marL="0" lvl="0" indent="0" algn="l" defTabSz="711200">
            <a:lnSpc>
              <a:spcPct val="90000"/>
            </a:lnSpc>
            <a:spcBef>
              <a:spcPct val="0"/>
            </a:spcBef>
            <a:spcAft>
              <a:spcPct val="35000"/>
            </a:spcAft>
            <a:buNone/>
          </a:pPr>
          <a:r>
            <a:rPr lang="en-US" sz="1600" kern="1200"/>
            <a:t>Provide the grade and school your child will be attending in the fall</a:t>
          </a:r>
        </a:p>
        <a:p>
          <a:pPr marL="114300" lvl="1" indent="-114300" algn="l" defTabSz="533400">
            <a:lnSpc>
              <a:spcPct val="90000"/>
            </a:lnSpc>
            <a:spcBef>
              <a:spcPct val="0"/>
            </a:spcBef>
            <a:spcAft>
              <a:spcPct val="15000"/>
            </a:spcAft>
            <a:buChar char="•"/>
          </a:pPr>
          <a:r>
            <a:rPr lang="en-US" sz="1200" kern="1200"/>
            <a:t>This ensures the team is thinking about the correct group of teachers, especially if your child is changing schools or programs within the school</a:t>
          </a:r>
        </a:p>
      </dsp:txBody>
      <dsp:txXfrm>
        <a:off x="5644730" y="1663808"/>
        <a:ext cx="2564317" cy="2154026"/>
      </dsp:txXfrm>
    </dsp:sp>
    <dsp:sp modelId="{567705A8-699E-4083-8FAD-C84BD69C9B31}">
      <dsp:nvSpPr>
        <dsp:cNvPr id="0" name=""/>
        <dsp:cNvSpPr/>
      </dsp:nvSpPr>
      <dsp:spPr>
        <a:xfrm>
          <a:off x="6388382" y="658596"/>
          <a:ext cx="1077013" cy="1077013"/>
        </a:xfrm>
        <a:prstGeom prst="ellipse">
          <a:avLst/>
        </a:prstGeom>
        <a:solidFill>
          <a:schemeClr val="accent2">
            <a:hueOff val="848926"/>
            <a:satOff val="-5970"/>
            <a:lumOff val="-1345"/>
            <a:alphaOff val="0"/>
          </a:schemeClr>
        </a:solidFill>
        <a:ln w="12700" cap="flat" cmpd="sng" algn="ctr">
          <a:solidFill>
            <a:schemeClr val="accent2">
              <a:hueOff val="848926"/>
              <a:satOff val="-5970"/>
              <a:lumOff val="-13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968" tIns="12700" rIns="83968"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546107" y="816321"/>
        <a:ext cx="761563" cy="761563"/>
      </dsp:txXfrm>
    </dsp:sp>
    <dsp:sp modelId="{1BD968F0-699A-4CB4-B7E5-EACC7ABD77C0}">
      <dsp:nvSpPr>
        <dsp:cNvPr id="0" name=""/>
        <dsp:cNvSpPr/>
      </dsp:nvSpPr>
      <dsp:spPr>
        <a:xfrm>
          <a:off x="5644730" y="3889564"/>
          <a:ext cx="2564317" cy="72"/>
        </a:xfrm>
        <a:prstGeom prst="rect">
          <a:avLst/>
        </a:prstGeom>
        <a:solidFill>
          <a:schemeClr val="accent2">
            <a:hueOff val="1061157"/>
            <a:satOff val="-7463"/>
            <a:lumOff val="-1681"/>
            <a:alphaOff val="0"/>
          </a:schemeClr>
        </a:solidFill>
        <a:ln w="12700" cap="flat" cmpd="sng" algn="ctr">
          <a:solidFill>
            <a:schemeClr val="accent2">
              <a:hueOff val="1061157"/>
              <a:satOff val="-7463"/>
              <a:lumOff val="-16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75EA34-B15E-490E-A237-8B20E2358BBD}">
      <dsp:nvSpPr>
        <dsp:cNvPr id="0" name=""/>
        <dsp:cNvSpPr/>
      </dsp:nvSpPr>
      <dsp:spPr>
        <a:xfrm>
          <a:off x="8465479" y="299591"/>
          <a:ext cx="2564317" cy="3590044"/>
        </a:xfrm>
        <a:prstGeom prst="rect">
          <a:avLst/>
        </a:prstGeom>
        <a:solidFill>
          <a:schemeClr val="accent2">
            <a:tint val="40000"/>
            <a:alpha val="90000"/>
            <a:hueOff val="1564313"/>
            <a:satOff val="-8852"/>
            <a:lumOff val="-743"/>
            <a:alphaOff val="0"/>
          </a:schemeClr>
        </a:solidFill>
        <a:ln w="12700" cap="flat" cmpd="sng" algn="ctr">
          <a:solidFill>
            <a:schemeClr val="accent2">
              <a:tint val="40000"/>
              <a:alpha val="90000"/>
              <a:hueOff val="1564313"/>
              <a:satOff val="-8852"/>
              <a:lumOff val="-74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924" tIns="330200" rIns="199924" bIns="330200" numCol="1" spcCol="1270" anchor="t" anchorCtr="0">
          <a:noAutofit/>
        </a:bodyPr>
        <a:lstStyle/>
        <a:p>
          <a:pPr marL="0" lvl="0" indent="0" algn="l" defTabSz="711200">
            <a:lnSpc>
              <a:spcPct val="90000"/>
            </a:lnSpc>
            <a:spcBef>
              <a:spcPct val="0"/>
            </a:spcBef>
            <a:spcAft>
              <a:spcPct val="35000"/>
            </a:spcAft>
            <a:buNone/>
          </a:pPr>
          <a:r>
            <a:rPr lang="en-US" sz="1600" kern="1200"/>
            <a:t>Thank the principal for reading your letter</a:t>
          </a:r>
        </a:p>
      </dsp:txBody>
      <dsp:txXfrm>
        <a:off x="8465479" y="1663808"/>
        <a:ext cx="2564317" cy="2154026"/>
      </dsp:txXfrm>
    </dsp:sp>
    <dsp:sp modelId="{7B0259A7-F618-4C48-90CA-AC11C00F7656}">
      <dsp:nvSpPr>
        <dsp:cNvPr id="0" name=""/>
        <dsp:cNvSpPr/>
      </dsp:nvSpPr>
      <dsp:spPr>
        <a:xfrm>
          <a:off x="9209131" y="658596"/>
          <a:ext cx="1077013" cy="1077013"/>
        </a:xfrm>
        <a:prstGeom prst="ellipse">
          <a:avLst/>
        </a:prstGeom>
        <a:solidFill>
          <a:schemeClr val="accent2">
            <a:hueOff val="1273389"/>
            <a:satOff val="-8955"/>
            <a:lumOff val="-2017"/>
            <a:alphaOff val="0"/>
          </a:schemeClr>
        </a:solidFill>
        <a:ln w="12700" cap="flat" cmpd="sng" algn="ctr">
          <a:solidFill>
            <a:schemeClr val="accent2">
              <a:hueOff val="1273389"/>
              <a:satOff val="-8955"/>
              <a:lumOff val="-20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968" tIns="12700" rIns="83968"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9366856" y="816321"/>
        <a:ext cx="761563" cy="761563"/>
      </dsp:txXfrm>
    </dsp:sp>
    <dsp:sp modelId="{62D5DDDB-7DF4-4ED0-A62A-03FC6B330E6B}">
      <dsp:nvSpPr>
        <dsp:cNvPr id="0" name=""/>
        <dsp:cNvSpPr/>
      </dsp:nvSpPr>
      <dsp:spPr>
        <a:xfrm>
          <a:off x="8465479" y="3889564"/>
          <a:ext cx="2564317" cy="72"/>
        </a:xfrm>
        <a:prstGeom prst="rect">
          <a:avLst/>
        </a:prstGeom>
        <a:solidFill>
          <a:schemeClr val="accent2">
            <a:hueOff val="1485620"/>
            <a:satOff val="-10448"/>
            <a:lumOff val="-2353"/>
            <a:alphaOff val="0"/>
          </a:schemeClr>
        </a:solidFill>
        <a:ln w="12700" cap="flat" cmpd="sng" algn="ctr">
          <a:solidFill>
            <a:schemeClr val="accent2">
              <a:hueOff val="1485620"/>
              <a:satOff val="-10448"/>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76F94-1F16-45BD-BE81-199DE235B625}">
      <dsp:nvSpPr>
        <dsp:cNvPr id="0" name=""/>
        <dsp:cNvSpPr/>
      </dsp:nvSpPr>
      <dsp:spPr>
        <a:xfrm>
          <a:off x="0" y="197325"/>
          <a:ext cx="7240146" cy="13782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dirty="0"/>
            <a:t>Describe the characteristics to considered when placing your child</a:t>
          </a:r>
        </a:p>
      </dsp:txBody>
      <dsp:txXfrm>
        <a:off x="67281" y="264606"/>
        <a:ext cx="7105584" cy="1243697"/>
      </dsp:txXfrm>
    </dsp:sp>
    <dsp:sp modelId="{A7D8EE1E-3C18-46AB-B819-7FFFDFDC19E6}">
      <dsp:nvSpPr>
        <dsp:cNvPr id="0" name=""/>
        <dsp:cNvSpPr/>
      </dsp:nvSpPr>
      <dsp:spPr>
        <a:xfrm>
          <a:off x="0" y="1575585"/>
          <a:ext cx="7240146" cy="62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875" tIns="48260" rIns="270256" bIns="4826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t>See our list on the next two pages</a:t>
          </a:r>
        </a:p>
      </dsp:txBody>
      <dsp:txXfrm>
        <a:off x="0" y="1575585"/>
        <a:ext cx="7240146" cy="629280"/>
      </dsp:txXfrm>
    </dsp:sp>
    <dsp:sp modelId="{FC360C0A-2294-49E2-B827-8ECAFE108F94}">
      <dsp:nvSpPr>
        <dsp:cNvPr id="0" name=""/>
        <dsp:cNvSpPr/>
      </dsp:nvSpPr>
      <dsp:spPr>
        <a:xfrm>
          <a:off x="0" y="2204865"/>
          <a:ext cx="7240146" cy="1378259"/>
        </a:xfrm>
        <a:prstGeom prst="roundRect">
          <a:avLst/>
        </a:prstGeom>
        <a:solidFill>
          <a:schemeClr val="accent2">
            <a:hueOff val="1485620"/>
            <a:satOff val="-10448"/>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Explain any special circumstances relating to your child</a:t>
          </a:r>
        </a:p>
      </dsp:txBody>
      <dsp:txXfrm>
        <a:off x="67281" y="2272146"/>
        <a:ext cx="7105584" cy="1243697"/>
      </dsp:txXfrm>
    </dsp:sp>
    <dsp:sp modelId="{68F693E7-E02D-47E3-B52C-004A9F766F88}">
      <dsp:nvSpPr>
        <dsp:cNvPr id="0" name=""/>
        <dsp:cNvSpPr/>
      </dsp:nvSpPr>
      <dsp:spPr>
        <a:xfrm>
          <a:off x="0" y="3583125"/>
          <a:ext cx="7240146" cy="2163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875" tIns="48260" rIns="270256" bIns="4826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t>Does your child have a medical condition?</a:t>
          </a:r>
        </a:p>
        <a:p>
          <a:pPr marL="285750" lvl="1" indent="-285750" algn="l" defTabSz="1333500">
            <a:lnSpc>
              <a:spcPct val="90000"/>
            </a:lnSpc>
            <a:spcBef>
              <a:spcPct val="0"/>
            </a:spcBef>
            <a:spcAft>
              <a:spcPct val="20000"/>
            </a:spcAft>
            <a:buChar char="•"/>
          </a:pPr>
          <a:r>
            <a:rPr lang="en-US" sz="3000" kern="1200"/>
            <a:t>Does your child receive special education services?</a:t>
          </a:r>
        </a:p>
        <a:p>
          <a:pPr marL="285750" lvl="1" indent="-285750" algn="l" defTabSz="1333500">
            <a:lnSpc>
              <a:spcPct val="90000"/>
            </a:lnSpc>
            <a:spcBef>
              <a:spcPct val="0"/>
            </a:spcBef>
            <a:spcAft>
              <a:spcPct val="20000"/>
            </a:spcAft>
            <a:buChar char="•"/>
          </a:pPr>
          <a:r>
            <a:rPr lang="en-US" sz="3000" kern="1200"/>
            <a:t>Does your child need more support for a specific subject or area of school?</a:t>
          </a:r>
        </a:p>
      </dsp:txBody>
      <dsp:txXfrm>
        <a:off x="0" y="3583125"/>
        <a:ext cx="7240146" cy="21631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CD7E7-7F74-4C0E-9A8C-51E107EFD83F}">
      <dsp:nvSpPr>
        <dsp:cNvPr id="0" name=""/>
        <dsp:cNvSpPr/>
      </dsp:nvSpPr>
      <dsp:spPr>
        <a:xfrm>
          <a:off x="1224287" y="391631"/>
          <a:ext cx="250326" cy="91440"/>
        </a:xfrm>
        <a:custGeom>
          <a:avLst/>
          <a:gdLst/>
          <a:ahLst/>
          <a:cxnLst/>
          <a:rect l="0" t="0" r="0" b="0"/>
          <a:pathLst>
            <a:path>
              <a:moveTo>
                <a:pt x="0" y="45720"/>
              </a:moveTo>
              <a:lnTo>
                <a:pt x="250326"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342427" y="435946"/>
        <a:ext cx="14046" cy="2809"/>
      </dsp:txXfrm>
    </dsp:sp>
    <dsp:sp modelId="{C76D8DBB-C2B5-47E9-B081-C874A337D149}">
      <dsp:nvSpPr>
        <dsp:cNvPr id="0" name=""/>
        <dsp:cNvSpPr/>
      </dsp:nvSpPr>
      <dsp:spPr>
        <a:xfrm>
          <a:off x="4666" y="70924"/>
          <a:ext cx="1221421" cy="73285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Inquisitive</a:t>
          </a:r>
        </a:p>
      </dsp:txBody>
      <dsp:txXfrm>
        <a:off x="4666" y="70924"/>
        <a:ext cx="1221421" cy="732852"/>
      </dsp:txXfrm>
    </dsp:sp>
    <dsp:sp modelId="{9205652C-80C6-4E1B-9319-D37C3D29423A}">
      <dsp:nvSpPr>
        <dsp:cNvPr id="0" name=""/>
        <dsp:cNvSpPr/>
      </dsp:nvSpPr>
      <dsp:spPr>
        <a:xfrm>
          <a:off x="2726635" y="391631"/>
          <a:ext cx="250326" cy="91440"/>
        </a:xfrm>
        <a:custGeom>
          <a:avLst/>
          <a:gdLst/>
          <a:ahLst/>
          <a:cxnLst/>
          <a:rect l="0" t="0" r="0" b="0"/>
          <a:pathLst>
            <a:path>
              <a:moveTo>
                <a:pt x="0" y="45720"/>
              </a:moveTo>
              <a:lnTo>
                <a:pt x="250326" y="45720"/>
              </a:lnTo>
            </a:path>
          </a:pathLst>
        </a:custGeom>
        <a:noFill/>
        <a:ln w="6350" cap="flat" cmpd="sng" algn="ctr">
          <a:solidFill>
            <a:schemeClr val="accent2">
              <a:hueOff val="55023"/>
              <a:satOff val="-387"/>
              <a:lumOff val="-8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44775" y="435946"/>
        <a:ext cx="14046" cy="2809"/>
      </dsp:txXfrm>
    </dsp:sp>
    <dsp:sp modelId="{968C4E74-E1D2-4147-ABC5-DF508F348777}">
      <dsp:nvSpPr>
        <dsp:cNvPr id="0" name=""/>
        <dsp:cNvSpPr/>
      </dsp:nvSpPr>
      <dsp:spPr>
        <a:xfrm>
          <a:off x="1507014" y="70924"/>
          <a:ext cx="1221421" cy="732852"/>
        </a:xfrm>
        <a:prstGeom prst="rect">
          <a:avLst/>
        </a:prstGeom>
        <a:solidFill>
          <a:schemeClr val="accent2">
            <a:hueOff val="53058"/>
            <a:satOff val="-373"/>
            <a:lumOff val="-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Hands on learner</a:t>
          </a:r>
        </a:p>
      </dsp:txBody>
      <dsp:txXfrm>
        <a:off x="1507014" y="70924"/>
        <a:ext cx="1221421" cy="732852"/>
      </dsp:txXfrm>
    </dsp:sp>
    <dsp:sp modelId="{8C76B209-A967-4980-B4BB-8CC8B13F49A2}">
      <dsp:nvSpPr>
        <dsp:cNvPr id="0" name=""/>
        <dsp:cNvSpPr/>
      </dsp:nvSpPr>
      <dsp:spPr>
        <a:xfrm>
          <a:off x="4228983" y="391631"/>
          <a:ext cx="250326" cy="91440"/>
        </a:xfrm>
        <a:custGeom>
          <a:avLst/>
          <a:gdLst/>
          <a:ahLst/>
          <a:cxnLst/>
          <a:rect l="0" t="0" r="0" b="0"/>
          <a:pathLst>
            <a:path>
              <a:moveTo>
                <a:pt x="0" y="45720"/>
              </a:moveTo>
              <a:lnTo>
                <a:pt x="250326" y="45720"/>
              </a:lnTo>
            </a:path>
          </a:pathLst>
        </a:custGeom>
        <a:noFill/>
        <a:ln w="6350" cap="flat" cmpd="sng" algn="ctr">
          <a:solidFill>
            <a:schemeClr val="accent2">
              <a:hueOff val="110046"/>
              <a:satOff val="-774"/>
              <a:lumOff val="-17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47123" y="435946"/>
        <a:ext cx="14046" cy="2809"/>
      </dsp:txXfrm>
    </dsp:sp>
    <dsp:sp modelId="{683443EF-09E4-4F25-8907-AB4D4A0B3D85}">
      <dsp:nvSpPr>
        <dsp:cNvPr id="0" name=""/>
        <dsp:cNvSpPr/>
      </dsp:nvSpPr>
      <dsp:spPr>
        <a:xfrm>
          <a:off x="3009362" y="70924"/>
          <a:ext cx="1221421" cy="732852"/>
        </a:xfrm>
        <a:prstGeom prst="rect">
          <a:avLst/>
        </a:prstGeom>
        <a:solidFill>
          <a:schemeClr val="accent2">
            <a:hueOff val="106116"/>
            <a:satOff val="-746"/>
            <a:lumOff val="-1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Active</a:t>
          </a:r>
        </a:p>
      </dsp:txBody>
      <dsp:txXfrm>
        <a:off x="3009362" y="70924"/>
        <a:ext cx="1221421" cy="732852"/>
      </dsp:txXfrm>
    </dsp:sp>
    <dsp:sp modelId="{6C448266-0C9E-4077-9DCA-81FEACDA0C19}">
      <dsp:nvSpPr>
        <dsp:cNvPr id="0" name=""/>
        <dsp:cNvSpPr/>
      </dsp:nvSpPr>
      <dsp:spPr>
        <a:xfrm>
          <a:off x="5731331" y="391631"/>
          <a:ext cx="250326" cy="91440"/>
        </a:xfrm>
        <a:custGeom>
          <a:avLst/>
          <a:gdLst/>
          <a:ahLst/>
          <a:cxnLst/>
          <a:rect l="0" t="0" r="0" b="0"/>
          <a:pathLst>
            <a:path>
              <a:moveTo>
                <a:pt x="0" y="45720"/>
              </a:moveTo>
              <a:lnTo>
                <a:pt x="250326" y="45720"/>
              </a:lnTo>
            </a:path>
          </a:pathLst>
        </a:custGeom>
        <a:noFill/>
        <a:ln w="6350" cap="flat" cmpd="sng" algn="ctr">
          <a:solidFill>
            <a:schemeClr val="accent2">
              <a:hueOff val="165069"/>
              <a:satOff val="-1161"/>
              <a:lumOff val="-26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49471" y="435946"/>
        <a:ext cx="14046" cy="2809"/>
      </dsp:txXfrm>
    </dsp:sp>
    <dsp:sp modelId="{72A4E407-AB1E-4A1A-A9CD-858374BB0D89}">
      <dsp:nvSpPr>
        <dsp:cNvPr id="0" name=""/>
        <dsp:cNvSpPr/>
      </dsp:nvSpPr>
      <dsp:spPr>
        <a:xfrm>
          <a:off x="4511710" y="70924"/>
          <a:ext cx="1221421" cy="732852"/>
        </a:xfrm>
        <a:prstGeom prst="rect">
          <a:avLst/>
        </a:prstGeom>
        <a:solidFill>
          <a:schemeClr val="accent2">
            <a:hueOff val="159174"/>
            <a:satOff val="-1119"/>
            <a:lumOff val="-2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Imaginative</a:t>
          </a:r>
        </a:p>
      </dsp:txBody>
      <dsp:txXfrm>
        <a:off x="4511710" y="70924"/>
        <a:ext cx="1221421" cy="732852"/>
      </dsp:txXfrm>
    </dsp:sp>
    <dsp:sp modelId="{2BF1EF73-B916-4FB0-B5A7-7D8F1C680144}">
      <dsp:nvSpPr>
        <dsp:cNvPr id="0" name=""/>
        <dsp:cNvSpPr/>
      </dsp:nvSpPr>
      <dsp:spPr>
        <a:xfrm>
          <a:off x="615377" y="801977"/>
          <a:ext cx="6009391" cy="250326"/>
        </a:xfrm>
        <a:custGeom>
          <a:avLst/>
          <a:gdLst/>
          <a:ahLst/>
          <a:cxnLst/>
          <a:rect l="0" t="0" r="0" b="0"/>
          <a:pathLst>
            <a:path>
              <a:moveTo>
                <a:pt x="6009391" y="0"/>
              </a:moveTo>
              <a:lnTo>
                <a:pt x="6009391" y="142263"/>
              </a:lnTo>
              <a:lnTo>
                <a:pt x="0" y="142263"/>
              </a:lnTo>
              <a:lnTo>
                <a:pt x="0" y="250326"/>
              </a:lnTo>
            </a:path>
          </a:pathLst>
        </a:custGeom>
        <a:noFill/>
        <a:ln w="6350" cap="flat" cmpd="sng" algn="ctr">
          <a:solidFill>
            <a:schemeClr val="accent2">
              <a:hueOff val="220092"/>
              <a:satOff val="-1548"/>
              <a:lumOff val="-34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69674" y="925736"/>
        <a:ext cx="300797" cy="2809"/>
      </dsp:txXfrm>
    </dsp:sp>
    <dsp:sp modelId="{4EEF1055-6D7E-4E75-8F22-5AC423DD7139}">
      <dsp:nvSpPr>
        <dsp:cNvPr id="0" name=""/>
        <dsp:cNvSpPr/>
      </dsp:nvSpPr>
      <dsp:spPr>
        <a:xfrm>
          <a:off x="6014058" y="70924"/>
          <a:ext cx="1221421" cy="732852"/>
        </a:xfrm>
        <a:prstGeom prst="rect">
          <a:avLst/>
        </a:prstGeom>
        <a:solidFill>
          <a:schemeClr val="accent2">
            <a:hueOff val="212231"/>
            <a:satOff val="-1493"/>
            <a:lumOff val="-3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Adventurous</a:t>
          </a:r>
        </a:p>
      </dsp:txBody>
      <dsp:txXfrm>
        <a:off x="6014058" y="70924"/>
        <a:ext cx="1221421" cy="732852"/>
      </dsp:txXfrm>
    </dsp:sp>
    <dsp:sp modelId="{FD2D2F09-98CD-44C5-8B64-C9B0CC2DE8A1}">
      <dsp:nvSpPr>
        <dsp:cNvPr id="0" name=""/>
        <dsp:cNvSpPr/>
      </dsp:nvSpPr>
      <dsp:spPr>
        <a:xfrm>
          <a:off x="1224287" y="1405410"/>
          <a:ext cx="250326" cy="91440"/>
        </a:xfrm>
        <a:custGeom>
          <a:avLst/>
          <a:gdLst/>
          <a:ahLst/>
          <a:cxnLst/>
          <a:rect l="0" t="0" r="0" b="0"/>
          <a:pathLst>
            <a:path>
              <a:moveTo>
                <a:pt x="0" y="45720"/>
              </a:moveTo>
              <a:lnTo>
                <a:pt x="250326" y="45720"/>
              </a:lnTo>
            </a:path>
          </a:pathLst>
        </a:custGeom>
        <a:noFill/>
        <a:ln w="6350" cap="flat" cmpd="sng" algn="ctr">
          <a:solidFill>
            <a:schemeClr val="accent2">
              <a:hueOff val="275115"/>
              <a:satOff val="-1935"/>
              <a:lumOff val="-43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342427" y="1449726"/>
        <a:ext cx="14046" cy="2809"/>
      </dsp:txXfrm>
    </dsp:sp>
    <dsp:sp modelId="{3E1E0465-DB11-4C5E-ABB0-C03014628E98}">
      <dsp:nvSpPr>
        <dsp:cNvPr id="0" name=""/>
        <dsp:cNvSpPr/>
      </dsp:nvSpPr>
      <dsp:spPr>
        <a:xfrm>
          <a:off x="4666" y="1084704"/>
          <a:ext cx="1221421" cy="732852"/>
        </a:xfrm>
        <a:prstGeom prst="rect">
          <a:avLst/>
        </a:prstGeom>
        <a:solidFill>
          <a:schemeClr val="accent2">
            <a:hueOff val="265289"/>
            <a:satOff val="-1866"/>
            <a:lumOff val="-42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Inventive</a:t>
          </a:r>
        </a:p>
      </dsp:txBody>
      <dsp:txXfrm>
        <a:off x="4666" y="1084704"/>
        <a:ext cx="1221421" cy="732852"/>
      </dsp:txXfrm>
    </dsp:sp>
    <dsp:sp modelId="{B3DD1501-B8FE-412B-BAA2-87BCB1D3AA93}">
      <dsp:nvSpPr>
        <dsp:cNvPr id="0" name=""/>
        <dsp:cNvSpPr/>
      </dsp:nvSpPr>
      <dsp:spPr>
        <a:xfrm>
          <a:off x="2726635" y="1405410"/>
          <a:ext cx="250326" cy="91440"/>
        </a:xfrm>
        <a:custGeom>
          <a:avLst/>
          <a:gdLst/>
          <a:ahLst/>
          <a:cxnLst/>
          <a:rect l="0" t="0" r="0" b="0"/>
          <a:pathLst>
            <a:path>
              <a:moveTo>
                <a:pt x="0" y="45720"/>
              </a:moveTo>
              <a:lnTo>
                <a:pt x="250326" y="45720"/>
              </a:lnTo>
            </a:path>
          </a:pathLst>
        </a:custGeom>
        <a:noFill/>
        <a:ln w="6350" cap="flat" cmpd="sng" algn="ctr">
          <a:solidFill>
            <a:schemeClr val="accent2">
              <a:hueOff val="330138"/>
              <a:satOff val="-2322"/>
              <a:lumOff val="-52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44775" y="1449726"/>
        <a:ext cx="14046" cy="2809"/>
      </dsp:txXfrm>
    </dsp:sp>
    <dsp:sp modelId="{370655BF-3E04-4A68-B280-C372C32D8633}">
      <dsp:nvSpPr>
        <dsp:cNvPr id="0" name=""/>
        <dsp:cNvSpPr/>
      </dsp:nvSpPr>
      <dsp:spPr>
        <a:xfrm>
          <a:off x="1507014" y="1084704"/>
          <a:ext cx="1221421" cy="732852"/>
        </a:xfrm>
        <a:prstGeom prst="rect">
          <a:avLst/>
        </a:prstGeom>
        <a:solidFill>
          <a:schemeClr val="accent2">
            <a:hueOff val="318347"/>
            <a:satOff val="-2239"/>
            <a:lumOff val="-5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Eager</a:t>
          </a:r>
        </a:p>
      </dsp:txBody>
      <dsp:txXfrm>
        <a:off x="1507014" y="1084704"/>
        <a:ext cx="1221421" cy="732852"/>
      </dsp:txXfrm>
    </dsp:sp>
    <dsp:sp modelId="{2C3E43EC-09E9-40A4-BC57-F3380224A7A4}">
      <dsp:nvSpPr>
        <dsp:cNvPr id="0" name=""/>
        <dsp:cNvSpPr/>
      </dsp:nvSpPr>
      <dsp:spPr>
        <a:xfrm>
          <a:off x="4228983" y="1405410"/>
          <a:ext cx="250326" cy="91440"/>
        </a:xfrm>
        <a:custGeom>
          <a:avLst/>
          <a:gdLst/>
          <a:ahLst/>
          <a:cxnLst/>
          <a:rect l="0" t="0" r="0" b="0"/>
          <a:pathLst>
            <a:path>
              <a:moveTo>
                <a:pt x="0" y="45720"/>
              </a:moveTo>
              <a:lnTo>
                <a:pt x="250326" y="45720"/>
              </a:lnTo>
            </a:path>
          </a:pathLst>
        </a:custGeom>
        <a:noFill/>
        <a:ln w="6350" cap="flat" cmpd="sng" algn="ctr">
          <a:solidFill>
            <a:schemeClr val="accent2">
              <a:hueOff val="385161"/>
              <a:satOff val="-2709"/>
              <a:lumOff val="-61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47123" y="1449726"/>
        <a:ext cx="14046" cy="2809"/>
      </dsp:txXfrm>
    </dsp:sp>
    <dsp:sp modelId="{0980B5C0-2607-4AFB-873A-6AFDFBD1167A}">
      <dsp:nvSpPr>
        <dsp:cNvPr id="0" name=""/>
        <dsp:cNvSpPr/>
      </dsp:nvSpPr>
      <dsp:spPr>
        <a:xfrm>
          <a:off x="3009362" y="1084704"/>
          <a:ext cx="1221421" cy="732852"/>
        </a:xfrm>
        <a:prstGeom prst="rect">
          <a:avLst/>
        </a:prstGeom>
        <a:solidFill>
          <a:schemeClr val="accent2">
            <a:hueOff val="371405"/>
            <a:satOff val="-2612"/>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Curious</a:t>
          </a:r>
        </a:p>
      </dsp:txBody>
      <dsp:txXfrm>
        <a:off x="3009362" y="1084704"/>
        <a:ext cx="1221421" cy="732852"/>
      </dsp:txXfrm>
    </dsp:sp>
    <dsp:sp modelId="{27CD2108-8A4E-4D63-9C73-BF7D50F3412B}">
      <dsp:nvSpPr>
        <dsp:cNvPr id="0" name=""/>
        <dsp:cNvSpPr/>
      </dsp:nvSpPr>
      <dsp:spPr>
        <a:xfrm>
          <a:off x="5731331" y="1405410"/>
          <a:ext cx="250326" cy="91440"/>
        </a:xfrm>
        <a:custGeom>
          <a:avLst/>
          <a:gdLst/>
          <a:ahLst/>
          <a:cxnLst/>
          <a:rect l="0" t="0" r="0" b="0"/>
          <a:pathLst>
            <a:path>
              <a:moveTo>
                <a:pt x="0" y="45720"/>
              </a:moveTo>
              <a:lnTo>
                <a:pt x="250326" y="45720"/>
              </a:lnTo>
            </a:path>
          </a:pathLst>
        </a:custGeom>
        <a:noFill/>
        <a:ln w="6350" cap="flat" cmpd="sng" algn="ctr">
          <a:solidFill>
            <a:schemeClr val="accent2">
              <a:hueOff val="440184"/>
              <a:satOff val="-3096"/>
              <a:lumOff val="-69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49471" y="1449726"/>
        <a:ext cx="14046" cy="2809"/>
      </dsp:txXfrm>
    </dsp:sp>
    <dsp:sp modelId="{8D14305A-492F-4D82-A07F-AE4D357CAC07}">
      <dsp:nvSpPr>
        <dsp:cNvPr id="0" name=""/>
        <dsp:cNvSpPr/>
      </dsp:nvSpPr>
      <dsp:spPr>
        <a:xfrm>
          <a:off x="4511710" y="1084704"/>
          <a:ext cx="1221421" cy="732852"/>
        </a:xfrm>
        <a:prstGeom prst="rect">
          <a:avLst/>
        </a:prstGeom>
        <a:solidFill>
          <a:schemeClr val="accent2">
            <a:hueOff val="424463"/>
            <a:satOff val="-2985"/>
            <a:lumOff val="-6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Proud</a:t>
          </a:r>
        </a:p>
      </dsp:txBody>
      <dsp:txXfrm>
        <a:off x="4511710" y="1084704"/>
        <a:ext cx="1221421" cy="732852"/>
      </dsp:txXfrm>
    </dsp:sp>
    <dsp:sp modelId="{8240F0FE-3BB0-45F3-9F21-F2440998CF19}">
      <dsp:nvSpPr>
        <dsp:cNvPr id="0" name=""/>
        <dsp:cNvSpPr/>
      </dsp:nvSpPr>
      <dsp:spPr>
        <a:xfrm>
          <a:off x="615377" y="1815757"/>
          <a:ext cx="6009391" cy="250326"/>
        </a:xfrm>
        <a:custGeom>
          <a:avLst/>
          <a:gdLst/>
          <a:ahLst/>
          <a:cxnLst/>
          <a:rect l="0" t="0" r="0" b="0"/>
          <a:pathLst>
            <a:path>
              <a:moveTo>
                <a:pt x="6009391" y="0"/>
              </a:moveTo>
              <a:lnTo>
                <a:pt x="6009391" y="142263"/>
              </a:lnTo>
              <a:lnTo>
                <a:pt x="0" y="142263"/>
              </a:lnTo>
              <a:lnTo>
                <a:pt x="0" y="250326"/>
              </a:lnTo>
            </a:path>
          </a:pathLst>
        </a:custGeom>
        <a:noFill/>
        <a:ln w="6350" cap="flat" cmpd="sng" algn="ctr">
          <a:solidFill>
            <a:schemeClr val="accent2">
              <a:hueOff val="495207"/>
              <a:satOff val="-3483"/>
              <a:lumOff val="-78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69674" y="1939515"/>
        <a:ext cx="300797" cy="2809"/>
      </dsp:txXfrm>
    </dsp:sp>
    <dsp:sp modelId="{5CA68DA6-D00E-4D79-9E8E-6C278CEC0E18}">
      <dsp:nvSpPr>
        <dsp:cNvPr id="0" name=""/>
        <dsp:cNvSpPr/>
      </dsp:nvSpPr>
      <dsp:spPr>
        <a:xfrm>
          <a:off x="6014058" y="1084704"/>
          <a:ext cx="1221421" cy="732852"/>
        </a:xfrm>
        <a:prstGeom prst="rect">
          <a:avLst/>
        </a:prstGeom>
        <a:solidFill>
          <a:schemeClr val="accent2">
            <a:hueOff val="477521"/>
            <a:satOff val="-3358"/>
            <a:lumOff val="-7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Reserved</a:t>
          </a:r>
        </a:p>
      </dsp:txBody>
      <dsp:txXfrm>
        <a:off x="6014058" y="1084704"/>
        <a:ext cx="1221421" cy="732852"/>
      </dsp:txXfrm>
    </dsp:sp>
    <dsp:sp modelId="{0193C9DC-1065-4B00-AE5B-051B6BE92FF0}">
      <dsp:nvSpPr>
        <dsp:cNvPr id="0" name=""/>
        <dsp:cNvSpPr/>
      </dsp:nvSpPr>
      <dsp:spPr>
        <a:xfrm>
          <a:off x="1224287" y="2419190"/>
          <a:ext cx="250326" cy="91440"/>
        </a:xfrm>
        <a:custGeom>
          <a:avLst/>
          <a:gdLst/>
          <a:ahLst/>
          <a:cxnLst/>
          <a:rect l="0" t="0" r="0" b="0"/>
          <a:pathLst>
            <a:path>
              <a:moveTo>
                <a:pt x="0" y="45720"/>
              </a:moveTo>
              <a:lnTo>
                <a:pt x="250326" y="45720"/>
              </a:lnTo>
            </a:path>
          </a:pathLst>
        </a:custGeom>
        <a:noFill/>
        <a:ln w="6350" cap="flat" cmpd="sng" algn="ctr">
          <a:solidFill>
            <a:schemeClr val="accent2">
              <a:hueOff val="550230"/>
              <a:satOff val="-3870"/>
              <a:lumOff val="-8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342427" y="2463505"/>
        <a:ext cx="14046" cy="2809"/>
      </dsp:txXfrm>
    </dsp:sp>
    <dsp:sp modelId="{C23D0714-483D-4EA8-AC40-DD91B70AA47F}">
      <dsp:nvSpPr>
        <dsp:cNvPr id="0" name=""/>
        <dsp:cNvSpPr/>
      </dsp:nvSpPr>
      <dsp:spPr>
        <a:xfrm>
          <a:off x="4666" y="2098483"/>
          <a:ext cx="1221421" cy="732852"/>
        </a:xfrm>
        <a:prstGeom prst="rect">
          <a:avLst/>
        </a:prstGeom>
        <a:solidFill>
          <a:schemeClr val="accent2">
            <a:hueOff val="530579"/>
            <a:satOff val="-3731"/>
            <a:lumOff val="-8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Perceptive</a:t>
          </a:r>
        </a:p>
      </dsp:txBody>
      <dsp:txXfrm>
        <a:off x="4666" y="2098483"/>
        <a:ext cx="1221421" cy="732852"/>
      </dsp:txXfrm>
    </dsp:sp>
    <dsp:sp modelId="{615B4364-C32C-420E-9E25-EF604366F9F2}">
      <dsp:nvSpPr>
        <dsp:cNvPr id="0" name=""/>
        <dsp:cNvSpPr/>
      </dsp:nvSpPr>
      <dsp:spPr>
        <a:xfrm>
          <a:off x="2726635" y="2419190"/>
          <a:ext cx="250326" cy="91440"/>
        </a:xfrm>
        <a:custGeom>
          <a:avLst/>
          <a:gdLst/>
          <a:ahLst/>
          <a:cxnLst/>
          <a:rect l="0" t="0" r="0" b="0"/>
          <a:pathLst>
            <a:path>
              <a:moveTo>
                <a:pt x="0" y="45720"/>
              </a:moveTo>
              <a:lnTo>
                <a:pt x="250326" y="45720"/>
              </a:lnTo>
            </a:path>
          </a:pathLst>
        </a:custGeom>
        <a:noFill/>
        <a:ln w="6350" cap="flat" cmpd="sng" algn="ctr">
          <a:solidFill>
            <a:schemeClr val="accent2">
              <a:hueOff val="605253"/>
              <a:satOff val="-4257"/>
              <a:lumOff val="-95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44775" y="2463505"/>
        <a:ext cx="14046" cy="2809"/>
      </dsp:txXfrm>
    </dsp:sp>
    <dsp:sp modelId="{1D23D4C1-9CE4-4BC2-8BD2-5134A03949E5}">
      <dsp:nvSpPr>
        <dsp:cNvPr id="0" name=""/>
        <dsp:cNvSpPr/>
      </dsp:nvSpPr>
      <dsp:spPr>
        <a:xfrm>
          <a:off x="1507014" y="2098483"/>
          <a:ext cx="1221421" cy="732852"/>
        </a:xfrm>
        <a:prstGeom prst="rect">
          <a:avLst/>
        </a:prstGeom>
        <a:solidFill>
          <a:schemeClr val="accent2">
            <a:hueOff val="583636"/>
            <a:satOff val="-4105"/>
            <a:lumOff val="-9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Perfectionist</a:t>
          </a:r>
        </a:p>
      </dsp:txBody>
      <dsp:txXfrm>
        <a:off x="1507014" y="2098483"/>
        <a:ext cx="1221421" cy="732852"/>
      </dsp:txXfrm>
    </dsp:sp>
    <dsp:sp modelId="{E89F043F-3A80-4CB6-893B-8E373B45CC83}">
      <dsp:nvSpPr>
        <dsp:cNvPr id="0" name=""/>
        <dsp:cNvSpPr/>
      </dsp:nvSpPr>
      <dsp:spPr>
        <a:xfrm>
          <a:off x="4228983" y="2419190"/>
          <a:ext cx="250326" cy="91440"/>
        </a:xfrm>
        <a:custGeom>
          <a:avLst/>
          <a:gdLst/>
          <a:ahLst/>
          <a:cxnLst/>
          <a:rect l="0" t="0" r="0" b="0"/>
          <a:pathLst>
            <a:path>
              <a:moveTo>
                <a:pt x="0" y="45720"/>
              </a:moveTo>
              <a:lnTo>
                <a:pt x="250326" y="45720"/>
              </a:lnTo>
            </a:path>
          </a:pathLst>
        </a:custGeom>
        <a:noFill/>
        <a:ln w="6350" cap="flat" cmpd="sng" algn="ctr">
          <a:solidFill>
            <a:schemeClr val="accent2">
              <a:hueOff val="660276"/>
              <a:satOff val="-4644"/>
              <a:lumOff val="-104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47123" y="2463505"/>
        <a:ext cx="14046" cy="2809"/>
      </dsp:txXfrm>
    </dsp:sp>
    <dsp:sp modelId="{49C9EF56-084A-4511-84DE-E32B503E1855}">
      <dsp:nvSpPr>
        <dsp:cNvPr id="0" name=""/>
        <dsp:cNvSpPr/>
      </dsp:nvSpPr>
      <dsp:spPr>
        <a:xfrm>
          <a:off x="3009362" y="2098483"/>
          <a:ext cx="1221421" cy="732852"/>
        </a:xfrm>
        <a:prstGeom prst="rect">
          <a:avLst/>
        </a:prstGeom>
        <a:solidFill>
          <a:schemeClr val="accent2">
            <a:hueOff val="636694"/>
            <a:satOff val="-4478"/>
            <a:lumOff val="-10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Observant</a:t>
          </a:r>
        </a:p>
      </dsp:txBody>
      <dsp:txXfrm>
        <a:off x="3009362" y="2098483"/>
        <a:ext cx="1221421" cy="732852"/>
      </dsp:txXfrm>
    </dsp:sp>
    <dsp:sp modelId="{63E9FE6A-47E0-464C-9F22-61CFBB213D76}">
      <dsp:nvSpPr>
        <dsp:cNvPr id="0" name=""/>
        <dsp:cNvSpPr/>
      </dsp:nvSpPr>
      <dsp:spPr>
        <a:xfrm>
          <a:off x="5731331" y="2419190"/>
          <a:ext cx="250326" cy="91440"/>
        </a:xfrm>
        <a:custGeom>
          <a:avLst/>
          <a:gdLst/>
          <a:ahLst/>
          <a:cxnLst/>
          <a:rect l="0" t="0" r="0" b="0"/>
          <a:pathLst>
            <a:path>
              <a:moveTo>
                <a:pt x="0" y="45720"/>
              </a:moveTo>
              <a:lnTo>
                <a:pt x="250326" y="45720"/>
              </a:lnTo>
            </a:path>
          </a:pathLst>
        </a:custGeom>
        <a:noFill/>
        <a:ln w="6350" cap="flat" cmpd="sng" algn="ctr">
          <a:solidFill>
            <a:schemeClr val="accent2">
              <a:hueOff val="715299"/>
              <a:satOff val="-5031"/>
              <a:lumOff val="-113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49471" y="2463505"/>
        <a:ext cx="14046" cy="2809"/>
      </dsp:txXfrm>
    </dsp:sp>
    <dsp:sp modelId="{A3FC4EEB-2149-4779-9C5D-6D6E120B5586}">
      <dsp:nvSpPr>
        <dsp:cNvPr id="0" name=""/>
        <dsp:cNvSpPr/>
      </dsp:nvSpPr>
      <dsp:spPr>
        <a:xfrm>
          <a:off x="4511710" y="2098483"/>
          <a:ext cx="1221421" cy="732852"/>
        </a:xfrm>
        <a:prstGeom prst="rect">
          <a:avLst/>
        </a:prstGeom>
        <a:solidFill>
          <a:schemeClr val="accent2">
            <a:hueOff val="689752"/>
            <a:satOff val="-4851"/>
            <a:lumOff val="-10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Detailed</a:t>
          </a:r>
        </a:p>
      </dsp:txBody>
      <dsp:txXfrm>
        <a:off x="4511710" y="2098483"/>
        <a:ext cx="1221421" cy="732852"/>
      </dsp:txXfrm>
    </dsp:sp>
    <dsp:sp modelId="{0BD3F942-A904-4A2B-A139-2536CA9420C9}">
      <dsp:nvSpPr>
        <dsp:cNvPr id="0" name=""/>
        <dsp:cNvSpPr/>
      </dsp:nvSpPr>
      <dsp:spPr>
        <a:xfrm>
          <a:off x="615377" y="2829536"/>
          <a:ext cx="6009391" cy="250326"/>
        </a:xfrm>
        <a:custGeom>
          <a:avLst/>
          <a:gdLst/>
          <a:ahLst/>
          <a:cxnLst/>
          <a:rect l="0" t="0" r="0" b="0"/>
          <a:pathLst>
            <a:path>
              <a:moveTo>
                <a:pt x="6009391" y="0"/>
              </a:moveTo>
              <a:lnTo>
                <a:pt x="6009391" y="142263"/>
              </a:lnTo>
              <a:lnTo>
                <a:pt x="0" y="142263"/>
              </a:lnTo>
              <a:lnTo>
                <a:pt x="0" y="250326"/>
              </a:lnTo>
            </a:path>
          </a:pathLst>
        </a:custGeom>
        <a:noFill/>
        <a:ln w="6350" cap="flat" cmpd="sng" algn="ctr">
          <a:solidFill>
            <a:schemeClr val="accent2">
              <a:hueOff val="770322"/>
              <a:satOff val="-5417"/>
              <a:lumOff val="-122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69674" y="2953295"/>
        <a:ext cx="300797" cy="2809"/>
      </dsp:txXfrm>
    </dsp:sp>
    <dsp:sp modelId="{7827D6F8-00A0-4541-9ECD-8C018F052543}">
      <dsp:nvSpPr>
        <dsp:cNvPr id="0" name=""/>
        <dsp:cNvSpPr/>
      </dsp:nvSpPr>
      <dsp:spPr>
        <a:xfrm>
          <a:off x="6014058" y="2098483"/>
          <a:ext cx="1221421" cy="732852"/>
        </a:xfrm>
        <a:prstGeom prst="rect">
          <a:avLst/>
        </a:prstGeom>
        <a:solidFill>
          <a:schemeClr val="accent2">
            <a:hueOff val="742810"/>
            <a:satOff val="-5224"/>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Responsible</a:t>
          </a:r>
        </a:p>
      </dsp:txBody>
      <dsp:txXfrm>
        <a:off x="6014058" y="2098483"/>
        <a:ext cx="1221421" cy="732852"/>
      </dsp:txXfrm>
    </dsp:sp>
    <dsp:sp modelId="{E740DA4E-D9EB-4D3B-B96A-5ACF07C18318}">
      <dsp:nvSpPr>
        <dsp:cNvPr id="0" name=""/>
        <dsp:cNvSpPr/>
      </dsp:nvSpPr>
      <dsp:spPr>
        <a:xfrm>
          <a:off x="1224287" y="3432969"/>
          <a:ext cx="250326" cy="91440"/>
        </a:xfrm>
        <a:custGeom>
          <a:avLst/>
          <a:gdLst/>
          <a:ahLst/>
          <a:cxnLst/>
          <a:rect l="0" t="0" r="0" b="0"/>
          <a:pathLst>
            <a:path>
              <a:moveTo>
                <a:pt x="0" y="45720"/>
              </a:moveTo>
              <a:lnTo>
                <a:pt x="250326" y="45720"/>
              </a:lnTo>
            </a:path>
          </a:pathLst>
        </a:custGeom>
        <a:noFill/>
        <a:ln w="6350" cap="flat" cmpd="sng" algn="ctr">
          <a:solidFill>
            <a:schemeClr val="accent2">
              <a:hueOff val="825345"/>
              <a:satOff val="-5804"/>
              <a:lumOff val="-130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342427" y="3477285"/>
        <a:ext cx="14046" cy="2809"/>
      </dsp:txXfrm>
    </dsp:sp>
    <dsp:sp modelId="{003613D2-85D6-426A-94E6-1A444C453248}">
      <dsp:nvSpPr>
        <dsp:cNvPr id="0" name=""/>
        <dsp:cNvSpPr/>
      </dsp:nvSpPr>
      <dsp:spPr>
        <a:xfrm>
          <a:off x="4666" y="3112263"/>
          <a:ext cx="1221421" cy="732852"/>
        </a:xfrm>
        <a:prstGeom prst="rect">
          <a:avLst/>
        </a:prstGeom>
        <a:solidFill>
          <a:schemeClr val="accent2">
            <a:hueOff val="795868"/>
            <a:satOff val="-5597"/>
            <a:lumOff val="-12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Hardworking</a:t>
          </a:r>
        </a:p>
      </dsp:txBody>
      <dsp:txXfrm>
        <a:off x="4666" y="3112263"/>
        <a:ext cx="1221421" cy="732852"/>
      </dsp:txXfrm>
    </dsp:sp>
    <dsp:sp modelId="{22375562-5F06-4900-90A1-FEAD30315EA0}">
      <dsp:nvSpPr>
        <dsp:cNvPr id="0" name=""/>
        <dsp:cNvSpPr/>
      </dsp:nvSpPr>
      <dsp:spPr>
        <a:xfrm>
          <a:off x="2726635" y="3432969"/>
          <a:ext cx="250326" cy="91440"/>
        </a:xfrm>
        <a:custGeom>
          <a:avLst/>
          <a:gdLst/>
          <a:ahLst/>
          <a:cxnLst/>
          <a:rect l="0" t="0" r="0" b="0"/>
          <a:pathLst>
            <a:path>
              <a:moveTo>
                <a:pt x="0" y="45720"/>
              </a:moveTo>
              <a:lnTo>
                <a:pt x="250326" y="45720"/>
              </a:lnTo>
            </a:path>
          </a:pathLst>
        </a:custGeom>
        <a:noFill/>
        <a:ln w="6350" cap="flat" cmpd="sng" algn="ctr">
          <a:solidFill>
            <a:schemeClr val="accent2">
              <a:hueOff val="880367"/>
              <a:satOff val="-6191"/>
              <a:lumOff val="-139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44775" y="3477285"/>
        <a:ext cx="14046" cy="2809"/>
      </dsp:txXfrm>
    </dsp:sp>
    <dsp:sp modelId="{50C8700C-3118-48DA-9FFC-5F5D0676A0A5}">
      <dsp:nvSpPr>
        <dsp:cNvPr id="0" name=""/>
        <dsp:cNvSpPr/>
      </dsp:nvSpPr>
      <dsp:spPr>
        <a:xfrm>
          <a:off x="1507014" y="3112263"/>
          <a:ext cx="1221421" cy="732852"/>
        </a:xfrm>
        <a:prstGeom prst="rect">
          <a:avLst/>
        </a:prstGeom>
        <a:solidFill>
          <a:schemeClr val="accent2">
            <a:hueOff val="848926"/>
            <a:satOff val="-5970"/>
            <a:lumOff val="-13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Motivated</a:t>
          </a:r>
        </a:p>
      </dsp:txBody>
      <dsp:txXfrm>
        <a:off x="1507014" y="3112263"/>
        <a:ext cx="1221421" cy="732852"/>
      </dsp:txXfrm>
    </dsp:sp>
    <dsp:sp modelId="{AA79E1B4-F4BF-4574-BA57-6C8DEA5A5461}">
      <dsp:nvSpPr>
        <dsp:cNvPr id="0" name=""/>
        <dsp:cNvSpPr/>
      </dsp:nvSpPr>
      <dsp:spPr>
        <a:xfrm>
          <a:off x="4228983" y="3432969"/>
          <a:ext cx="250326" cy="91440"/>
        </a:xfrm>
        <a:custGeom>
          <a:avLst/>
          <a:gdLst/>
          <a:ahLst/>
          <a:cxnLst/>
          <a:rect l="0" t="0" r="0" b="0"/>
          <a:pathLst>
            <a:path>
              <a:moveTo>
                <a:pt x="0" y="45720"/>
              </a:moveTo>
              <a:lnTo>
                <a:pt x="250326" y="45720"/>
              </a:lnTo>
            </a:path>
          </a:pathLst>
        </a:custGeom>
        <a:noFill/>
        <a:ln w="6350" cap="flat" cmpd="sng" algn="ctr">
          <a:solidFill>
            <a:schemeClr val="accent2">
              <a:hueOff val="935390"/>
              <a:satOff val="-6578"/>
              <a:lumOff val="-148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47123" y="3477285"/>
        <a:ext cx="14046" cy="2809"/>
      </dsp:txXfrm>
    </dsp:sp>
    <dsp:sp modelId="{97740569-8BF7-47A2-AB45-5B827018DC95}">
      <dsp:nvSpPr>
        <dsp:cNvPr id="0" name=""/>
        <dsp:cNvSpPr/>
      </dsp:nvSpPr>
      <dsp:spPr>
        <a:xfrm>
          <a:off x="3009362" y="3112263"/>
          <a:ext cx="1221421" cy="732852"/>
        </a:xfrm>
        <a:prstGeom prst="rect">
          <a:avLst/>
        </a:prstGeom>
        <a:solidFill>
          <a:schemeClr val="accent2">
            <a:hueOff val="901984"/>
            <a:satOff val="-6343"/>
            <a:lumOff val="-14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Industrious</a:t>
          </a:r>
        </a:p>
      </dsp:txBody>
      <dsp:txXfrm>
        <a:off x="3009362" y="3112263"/>
        <a:ext cx="1221421" cy="732852"/>
      </dsp:txXfrm>
    </dsp:sp>
    <dsp:sp modelId="{F866B3F4-6A76-44D4-B3E1-15CF1086F542}">
      <dsp:nvSpPr>
        <dsp:cNvPr id="0" name=""/>
        <dsp:cNvSpPr/>
      </dsp:nvSpPr>
      <dsp:spPr>
        <a:xfrm>
          <a:off x="5731331" y="3432969"/>
          <a:ext cx="250326" cy="91440"/>
        </a:xfrm>
        <a:custGeom>
          <a:avLst/>
          <a:gdLst/>
          <a:ahLst/>
          <a:cxnLst/>
          <a:rect l="0" t="0" r="0" b="0"/>
          <a:pathLst>
            <a:path>
              <a:moveTo>
                <a:pt x="0" y="45720"/>
              </a:moveTo>
              <a:lnTo>
                <a:pt x="250326" y="45720"/>
              </a:lnTo>
            </a:path>
          </a:pathLst>
        </a:custGeom>
        <a:noFill/>
        <a:ln w="6350" cap="flat" cmpd="sng" algn="ctr">
          <a:solidFill>
            <a:schemeClr val="accent2">
              <a:hueOff val="990413"/>
              <a:satOff val="-6965"/>
              <a:lumOff val="-156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49471" y="3477285"/>
        <a:ext cx="14046" cy="2809"/>
      </dsp:txXfrm>
    </dsp:sp>
    <dsp:sp modelId="{71EC9994-B554-4289-9E89-51F40DA9681E}">
      <dsp:nvSpPr>
        <dsp:cNvPr id="0" name=""/>
        <dsp:cNvSpPr/>
      </dsp:nvSpPr>
      <dsp:spPr>
        <a:xfrm>
          <a:off x="4511710" y="3112263"/>
          <a:ext cx="1221421" cy="732852"/>
        </a:xfrm>
        <a:prstGeom prst="rect">
          <a:avLst/>
        </a:prstGeom>
        <a:solidFill>
          <a:schemeClr val="accent2">
            <a:hueOff val="955041"/>
            <a:satOff val="-6717"/>
            <a:lumOff val="-15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Independent</a:t>
          </a:r>
        </a:p>
      </dsp:txBody>
      <dsp:txXfrm>
        <a:off x="4511710" y="3112263"/>
        <a:ext cx="1221421" cy="732852"/>
      </dsp:txXfrm>
    </dsp:sp>
    <dsp:sp modelId="{CB6CEB92-3F86-4373-B99E-26145B8628AF}">
      <dsp:nvSpPr>
        <dsp:cNvPr id="0" name=""/>
        <dsp:cNvSpPr/>
      </dsp:nvSpPr>
      <dsp:spPr>
        <a:xfrm>
          <a:off x="615377" y="3843316"/>
          <a:ext cx="6009391" cy="250326"/>
        </a:xfrm>
        <a:custGeom>
          <a:avLst/>
          <a:gdLst/>
          <a:ahLst/>
          <a:cxnLst/>
          <a:rect l="0" t="0" r="0" b="0"/>
          <a:pathLst>
            <a:path>
              <a:moveTo>
                <a:pt x="6009391" y="0"/>
              </a:moveTo>
              <a:lnTo>
                <a:pt x="6009391" y="142263"/>
              </a:lnTo>
              <a:lnTo>
                <a:pt x="0" y="142263"/>
              </a:lnTo>
              <a:lnTo>
                <a:pt x="0" y="250326"/>
              </a:lnTo>
            </a:path>
          </a:pathLst>
        </a:custGeom>
        <a:noFill/>
        <a:ln w="6350" cap="flat" cmpd="sng" algn="ctr">
          <a:solidFill>
            <a:schemeClr val="accent2">
              <a:hueOff val="1045436"/>
              <a:satOff val="-7352"/>
              <a:lumOff val="-165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69674" y="3967074"/>
        <a:ext cx="300797" cy="2809"/>
      </dsp:txXfrm>
    </dsp:sp>
    <dsp:sp modelId="{5A8274DD-9617-4F23-9CD9-BAED43FEE418}">
      <dsp:nvSpPr>
        <dsp:cNvPr id="0" name=""/>
        <dsp:cNvSpPr/>
      </dsp:nvSpPr>
      <dsp:spPr>
        <a:xfrm>
          <a:off x="6014058" y="3112263"/>
          <a:ext cx="1221421" cy="732852"/>
        </a:xfrm>
        <a:prstGeom prst="rect">
          <a:avLst/>
        </a:prstGeom>
        <a:solidFill>
          <a:schemeClr val="accent2">
            <a:hueOff val="1008099"/>
            <a:satOff val="-7090"/>
            <a:lumOff val="-1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Advanced in their learning</a:t>
          </a:r>
        </a:p>
      </dsp:txBody>
      <dsp:txXfrm>
        <a:off x="6014058" y="3112263"/>
        <a:ext cx="1221421" cy="732852"/>
      </dsp:txXfrm>
    </dsp:sp>
    <dsp:sp modelId="{A7E5521F-FF10-4AD8-975D-6F1C26920A8D}">
      <dsp:nvSpPr>
        <dsp:cNvPr id="0" name=""/>
        <dsp:cNvSpPr/>
      </dsp:nvSpPr>
      <dsp:spPr>
        <a:xfrm>
          <a:off x="1224287" y="4446749"/>
          <a:ext cx="250326" cy="91440"/>
        </a:xfrm>
        <a:custGeom>
          <a:avLst/>
          <a:gdLst/>
          <a:ahLst/>
          <a:cxnLst/>
          <a:rect l="0" t="0" r="0" b="0"/>
          <a:pathLst>
            <a:path>
              <a:moveTo>
                <a:pt x="0" y="45720"/>
              </a:moveTo>
              <a:lnTo>
                <a:pt x="250326" y="45720"/>
              </a:lnTo>
            </a:path>
          </a:pathLst>
        </a:custGeom>
        <a:noFill/>
        <a:ln w="6350" cap="flat" cmpd="sng" algn="ctr">
          <a:solidFill>
            <a:schemeClr val="accent2">
              <a:hueOff val="1100459"/>
              <a:satOff val="-7739"/>
              <a:lumOff val="-174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342427" y="4491064"/>
        <a:ext cx="14046" cy="2809"/>
      </dsp:txXfrm>
    </dsp:sp>
    <dsp:sp modelId="{47E29AB2-0589-4957-9CEE-EA99872F1DEE}">
      <dsp:nvSpPr>
        <dsp:cNvPr id="0" name=""/>
        <dsp:cNvSpPr/>
      </dsp:nvSpPr>
      <dsp:spPr>
        <a:xfrm>
          <a:off x="4666" y="4126042"/>
          <a:ext cx="1221421" cy="732852"/>
        </a:xfrm>
        <a:prstGeom prst="rect">
          <a:avLst/>
        </a:prstGeom>
        <a:solidFill>
          <a:schemeClr val="accent2">
            <a:hueOff val="1061157"/>
            <a:satOff val="-7463"/>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Thrives on challenges</a:t>
          </a:r>
        </a:p>
      </dsp:txBody>
      <dsp:txXfrm>
        <a:off x="4666" y="4126042"/>
        <a:ext cx="1221421" cy="732852"/>
      </dsp:txXfrm>
    </dsp:sp>
    <dsp:sp modelId="{DCA289A1-A426-43AA-BA49-376035CEF7DF}">
      <dsp:nvSpPr>
        <dsp:cNvPr id="0" name=""/>
        <dsp:cNvSpPr/>
      </dsp:nvSpPr>
      <dsp:spPr>
        <a:xfrm>
          <a:off x="2726635" y="4446749"/>
          <a:ext cx="250326" cy="91440"/>
        </a:xfrm>
        <a:custGeom>
          <a:avLst/>
          <a:gdLst/>
          <a:ahLst/>
          <a:cxnLst/>
          <a:rect l="0" t="0" r="0" b="0"/>
          <a:pathLst>
            <a:path>
              <a:moveTo>
                <a:pt x="0" y="45720"/>
              </a:moveTo>
              <a:lnTo>
                <a:pt x="250326" y="45720"/>
              </a:lnTo>
            </a:path>
          </a:pathLst>
        </a:custGeom>
        <a:noFill/>
        <a:ln w="6350" cap="flat" cmpd="sng" algn="ctr">
          <a:solidFill>
            <a:schemeClr val="accent2">
              <a:hueOff val="1155482"/>
              <a:satOff val="-8126"/>
              <a:lumOff val="-183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44775" y="4491064"/>
        <a:ext cx="14046" cy="2809"/>
      </dsp:txXfrm>
    </dsp:sp>
    <dsp:sp modelId="{684212FA-0B97-4C72-911D-9D03EF73F196}">
      <dsp:nvSpPr>
        <dsp:cNvPr id="0" name=""/>
        <dsp:cNvSpPr/>
      </dsp:nvSpPr>
      <dsp:spPr>
        <a:xfrm>
          <a:off x="1507014" y="4126042"/>
          <a:ext cx="1221421" cy="732852"/>
        </a:xfrm>
        <a:prstGeom prst="rect">
          <a:avLst/>
        </a:prstGeom>
        <a:solidFill>
          <a:schemeClr val="accent2">
            <a:hueOff val="1114215"/>
            <a:satOff val="-7836"/>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Fast learner</a:t>
          </a:r>
        </a:p>
      </dsp:txBody>
      <dsp:txXfrm>
        <a:off x="1507014" y="4126042"/>
        <a:ext cx="1221421" cy="732852"/>
      </dsp:txXfrm>
    </dsp:sp>
    <dsp:sp modelId="{C38B6614-6E5F-4446-923B-69FDC0D46309}">
      <dsp:nvSpPr>
        <dsp:cNvPr id="0" name=""/>
        <dsp:cNvSpPr/>
      </dsp:nvSpPr>
      <dsp:spPr>
        <a:xfrm>
          <a:off x="4228983" y="4446749"/>
          <a:ext cx="250326" cy="91440"/>
        </a:xfrm>
        <a:custGeom>
          <a:avLst/>
          <a:gdLst/>
          <a:ahLst/>
          <a:cxnLst/>
          <a:rect l="0" t="0" r="0" b="0"/>
          <a:pathLst>
            <a:path>
              <a:moveTo>
                <a:pt x="0" y="45720"/>
              </a:moveTo>
              <a:lnTo>
                <a:pt x="250326" y="45720"/>
              </a:lnTo>
            </a:path>
          </a:pathLst>
        </a:custGeom>
        <a:noFill/>
        <a:ln w="6350" cap="flat" cmpd="sng" algn="ctr">
          <a:solidFill>
            <a:schemeClr val="accent2">
              <a:hueOff val="1210505"/>
              <a:satOff val="-8513"/>
              <a:lumOff val="-191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47123" y="4491064"/>
        <a:ext cx="14046" cy="2809"/>
      </dsp:txXfrm>
    </dsp:sp>
    <dsp:sp modelId="{88CAACA5-3A7C-4C5A-BFDC-B10299595134}">
      <dsp:nvSpPr>
        <dsp:cNvPr id="0" name=""/>
        <dsp:cNvSpPr/>
      </dsp:nvSpPr>
      <dsp:spPr>
        <a:xfrm>
          <a:off x="3009362" y="4126042"/>
          <a:ext cx="1221421" cy="732852"/>
        </a:xfrm>
        <a:prstGeom prst="rect">
          <a:avLst/>
        </a:prstGeom>
        <a:solidFill>
          <a:schemeClr val="accent2">
            <a:hueOff val="1167273"/>
            <a:satOff val="-8209"/>
            <a:lumOff val="-18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Flexible</a:t>
          </a:r>
        </a:p>
      </dsp:txBody>
      <dsp:txXfrm>
        <a:off x="3009362" y="4126042"/>
        <a:ext cx="1221421" cy="732852"/>
      </dsp:txXfrm>
    </dsp:sp>
    <dsp:sp modelId="{AFE2D351-FC65-44DB-9F2B-4C2AC3AF1902}">
      <dsp:nvSpPr>
        <dsp:cNvPr id="0" name=""/>
        <dsp:cNvSpPr/>
      </dsp:nvSpPr>
      <dsp:spPr>
        <a:xfrm>
          <a:off x="5731331" y="4446749"/>
          <a:ext cx="250326" cy="91440"/>
        </a:xfrm>
        <a:custGeom>
          <a:avLst/>
          <a:gdLst/>
          <a:ahLst/>
          <a:cxnLst/>
          <a:rect l="0" t="0" r="0" b="0"/>
          <a:pathLst>
            <a:path>
              <a:moveTo>
                <a:pt x="0" y="45720"/>
              </a:moveTo>
              <a:lnTo>
                <a:pt x="250326" y="45720"/>
              </a:lnTo>
            </a:path>
          </a:pathLst>
        </a:custGeom>
        <a:noFill/>
        <a:ln w="6350" cap="flat" cmpd="sng" algn="ctr">
          <a:solidFill>
            <a:schemeClr val="accent2">
              <a:hueOff val="1265528"/>
              <a:satOff val="-8900"/>
              <a:lumOff val="-200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49471" y="4491064"/>
        <a:ext cx="14046" cy="2809"/>
      </dsp:txXfrm>
    </dsp:sp>
    <dsp:sp modelId="{A7A68E54-13EF-46F1-80B6-9A8E763ED316}">
      <dsp:nvSpPr>
        <dsp:cNvPr id="0" name=""/>
        <dsp:cNvSpPr/>
      </dsp:nvSpPr>
      <dsp:spPr>
        <a:xfrm>
          <a:off x="4511710" y="4126042"/>
          <a:ext cx="1221421" cy="732852"/>
        </a:xfrm>
        <a:prstGeom prst="rect">
          <a:avLst/>
        </a:prstGeom>
        <a:solidFill>
          <a:schemeClr val="accent2">
            <a:hueOff val="1220331"/>
            <a:satOff val="-8582"/>
            <a:lumOff val="-19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Fearless</a:t>
          </a:r>
        </a:p>
      </dsp:txBody>
      <dsp:txXfrm>
        <a:off x="4511710" y="4126042"/>
        <a:ext cx="1221421" cy="732852"/>
      </dsp:txXfrm>
    </dsp:sp>
    <dsp:sp modelId="{6564D321-7F46-4039-8975-A74B6791574F}">
      <dsp:nvSpPr>
        <dsp:cNvPr id="0" name=""/>
        <dsp:cNvSpPr/>
      </dsp:nvSpPr>
      <dsp:spPr>
        <a:xfrm>
          <a:off x="615377" y="4857095"/>
          <a:ext cx="6009391" cy="250326"/>
        </a:xfrm>
        <a:custGeom>
          <a:avLst/>
          <a:gdLst/>
          <a:ahLst/>
          <a:cxnLst/>
          <a:rect l="0" t="0" r="0" b="0"/>
          <a:pathLst>
            <a:path>
              <a:moveTo>
                <a:pt x="6009391" y="0"/>
              </a:moveTo>
              <a:lnTo>
                <a:pt x="6009391" y="142263"/>
              </a:lnTo>
              <a:lnTo>
                <a:pt x="0" y="142263"/>
              </a:lnTo>
              <a:lnTo>
                <a:pt x="0" y="250326"/>
              </a:lnTo>
            </a:path>
          </a:pathLst>
        </a:custGeom>
        <a:noFill/>
        <a:ln w="6350" cap="flat" cmpd="sng" algn="ctr">
          <a:solidFill>
            <a:schemeClr val="accent2">
              <a:hueOff val="1320551"/>
              <a:satOff val="-9287"/>
              <a:lumOff val="-209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69674" y="4980854"/>
        <a:ext cx="300797" cy="2809"/>
      </dsp:txXfrm>
    </dsp:sp>
    <dsp:sp modelId="{EAE199C2-530C-4C99-A12A-EC472FFF1BA6}">
      <dsp:nvSpPr>
        <dsp:cNvPr id="0" name=""/>
        <dsp:cNvSpPr/>
      </dsp:nvSpPr>
      <dsp:spPr>
        <a:xfrm>
          <a:off x="6014058" y="4126042"/>
          <a:ext cx="1221421" cy="732852"/>
        </a:xfrm>
        <a:prstGeom prst="rect">
          <a:avLst/>
        </a:prstGeom>
        <a:solidFill>
          <a:schemeClr val="accent2">
            <a:hueOff val="1273389"/>
            <a:satOff val="-8955"/>
            <a:lumOff val="-20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Courageous</a:t>
          </a:r>
        </a:p>
      </dsp:txBody>
      <dsp:txXfrm>
        <a:off x="6014058" y="4126042"/>
        <a:ext cx="1221421" cy="732852"/>
      </dsp:txXfrm>
    </dsp:sp>
    <dsp:sp modelId="{D4DCFB98-6162-46E9-BE63-86C5B957D83E}">
      <dsp:nvSpPr>
        <dsp:cNvPr id="0" name=""/>
        <dsp:cNvSpPr/>
      </dsp:nvSpPr>
      <dsp:spPr>
        <a:xfrm>
          <a:off x="1224287" y="5460528"/>
          <a:ext cx="250326" cy="91440"/>
        </a:xfrm>
        <a:custGeom>
          <a:avLst/>
          <a:gdLst/>
          <a:ahLst/>
          <a:cxnLst/>
          <a:rect l="0" t="0" r="0" b="0"/>
          <a:pathLst>
            <a:path>
              <a:moveTo>
                <a:pt x="0" y="45720"/>
              </a:moveTo>
              <a:lnTo>
                <a:pt x="250326" y="45720"/>
              </a:lnTo>
            </a:path>
          </a:pathLst>
        </a:custGeom>
        <a:noFill/>
        <a:ln w="6350" cap="flat" cmpd="sng" algn="ctr">
          <a:solidFill>
            <a:schemeClr val="accent2">
              <a:hueOff val="1375574"/>
              <a:satOff val="-9674"/>
              <a:lumOff val="-21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342427" y="5504844"/>
        <a:ext cx="14046" cy="2809"/>
      </dsp:txXfrm>
    </dsp:sp>
    <dsp:sp modelId="{C7D1DEE2-C1AF-4A21-8975-60C0AEE7E353}">
      <dsp:nvSpPr>
        <dsp:cNvPr id="0" name=""/>
        <dsp:cNvSpPr/>
      </dsp:nvSpPr>
      <dsp:spPr>
        <a:xfrm>
          <a:off x="4666" y="5139822"/>
          <a:ext cx="1221421" cy="732852"/>
        </a:xfrm>
        <a:prstGeom prst="rect">
          <a:avLst/>
        </a:prstGeom>
        <a:solidFill>
          <a:schemeClr val="accent2">
            <a:hueOff val="1326446"/>
            <a:satOff val="-9329"/>
            <a:lumOff val="-21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Fierce</a:t>
          </a:r>
        </a:p>
      </dsp:txBody>
      <dsp:txXfrm>
        <a:off x="4666" y="5139822"/>
        <a:ext cx="1221421" cy="732852"/>
      </dsp:txXfrm>
    </dsp:sp>
    <dsp:sp modelId="{CCC8BA4A-3252-485E-A5ED-BF150F8F2470}">
      <dsp:nvSpPr>
        <dsp:cNvPr id="0" name=""/>
        <dsp:cNvSpPr/>
      </dsp:nvSpPr>
      <dsp:spPr>
        <a:xfrm>
          <a:off x="2726635" y="5460528"/>
          <a:ext cx="250326" cy="91440"/>
        </a:xfrm>
        <a:custGeom>
          <a:avLst/>
          <a:gdLst/>
          <a:ahLst/>
          <a:cxnLst/>
          <a:rect l="0" t="0" r="0" b="0"/>
          <a:pathLst>
            <a:path>
              <a:moveTo>
                <a:pt x="0" y="45720"/>
              </a:moveTo>
              <a:lnTo>
                <a:pt x="250326" y="45720"/>
              </a:lnTo>
            </a:path>
          </a:pathLst>
        </a:custGeom>
        <a:noFill/>
        <a:ln w="6350" cap="flat" cmpd="sng" algn="ctr">
          <a:solidFill>
            <a:schemeClr val="accent2">
              <a:hueOff val="1430597"/>
              <a:satOff val="-10061"/>
              <a:lumOff val="-226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44775" y="5504844"/>
        <a:ext cx="14046" cy="2809"/>
      </dsp:txXfrm>
    </dsp:sp>
    <dsp:sp modelId="{FB1E8654-3B72-4BCF-B04B-E4F5EE74B249}">
      <dsp:nvSpPr>
        <dsp:cNvPr id="0" name=""/>
        <dsp:cNvSpPr/>
      </dsp:nvSpPr>
      <dsp:spPr>
        <a:xfrm>
          <a:off x="1507014" y="5139822"/>
          <a:ext cx="1221421" cy="732852"/>
        </a:xfrm>
        <a:prstGeom prst="rect">
          <a:avLst/>
        </a:prstGeom>
        <a:solidFill>
          <a:schemeClr val="accent2">
            <a:hueOff val="1379504"/>
            <a:satOff val="-9702"/>
            <a:lumOff val="-21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Gutsy</a:t>
          </a:r>
        </a:p>
      </dsp:txBody>
      <dsp:txXfrm>
        <a:off x="1507014" y="5139822"/>
        <a:ext cx="1221421" cy="732852"/>
      </dsp:txXfrm>
    </dsp:sp>
    <dsp:sp modelId="{4498349E-CCA0-4BF5-910F-CDF5D552EB26}">
      <dsp:nvSpPr>
        <dsp:cNvPr id="0" name=""/>
        <dsp:cNvSpPr/>
      </dsp:nvSpPr>
      <dsp:spPr>
        <a:xfrm>
          <a:off x="4228983" y="5460528"/>
          <a:ext cx="250326" cy="91440"/>
        </a:xfrm>
        <a:custGeom>
          <a:avLst/>
          <a:gdLst/>
          <a:ahLst/>
          <a:cxnLst/>
          <a:rect l="0" t="0" r="0" b="0"/>
          <a:pathLst>
            <a:path>
              <a:moveTo>
                <a:pt x="0" y="45720"/>
              </a:moveTo>
              <a:lnTo>
                <a:pt x="250326" y="45720"/>
              </a:lnTo>
            </a:path>
          </a:pathLst>
        </a:custGeom>
        <a:noFill/>
        <a:ln w="6350" cap="flat" cmpd="sng" algn="ctr">
          <a:solidFill>
            <a:schemeClr val="accent2">
              <a:hueOff val="1485620"/>
              <a:satOff val="-10448"/>
              <a:lumOff val="-23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47123" y="5504844"/>
        <a:ext cx="14046" cy="2809"/>
      </dsp:txXfrm>
    </dsp:sp>
    <dsp:sp modelId="{5A5F18D8-C79D-422E-B4A2-DCE7259127AB}">
      <dsp:nvSpPr>
        <dsp:cNvPr id="0" name=""/>
        <dsp:cNvSpPr/>
      </dsp:nvSpPr>
      <dsp:spPr>
        <a:xfrm>
          <a:off x="3009362" y="5139822"/>
          <a:ext cx="1221421" cy="732852"/>
        </a:xfrm>
        <a:prstGeom prst="rect">
          <a:avLst/>
        </a:prstGeom>
        <a:solidFill>
          <a:schemeClr val="accent2">
            <a:hueOff val="1432562"/>
            <a:satOff val="-10075"/>
            <a:lumOff val="-22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Spirited</a:t>
          </a:r>
        </a:p>
      </dsp:txBody>
      <dsp:txXfrm>
        <a:off x="3009362" y="5139822"/>
        <a:ext cx="1221421" cy="732852"/>
      </dsp:txXfrm>
    </dsp:sp>
    <dsp:sp modelId="{F964D84C-732C-495D-A2A1-014EDF0BE3BA}">
      <dsp:nvSpPr>
        <dsp:cNvPr id="0" name=""/>
        <dsp:cNvSpPr/>
      </dsp:nvSpPr>
      <dsp:spPr>
        <a:xfrm>
          <a:off x="4511710" y="5139822"/>
          <a:ext cx="1221421" cy="732852"/>
        </a:xfrm>
        <a:prstGeom prst="rect">
          <a:avLst/>
        </a:prstGeom>
        <a:solidFill>
          <a:schemeClr val="accent2">
            <a:hueOff val="1485620"/>
            <a:satOff val="-10448"/>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851" tIns="62824" rIns="59851" bIns="62824" numCol="1" spcCol="1270" anchor="ctr" anchorCtr="0">
          <a:noAutofit/>
        </a:bodyPr>
        <a:lstStyle/>
        <a:p>
          <a:pPr marL="0" lvl="0" indent="0" algn="ctr" defTabSz="711200">
            <a:lnSpc>
              <a:spcPct val="90000"/>
            </a:lnSpc>
            <a:spcBef>
              <a:spcPct val="0"/>
            </a:spcBef>
            <a:spcAft>
              <a:spcPct val="35000"/>
            </a:spcAft>
            <a:buNone/>
          </a:pPr>
          <a:r>
            <a:rPr lang="en-US" sz="1600" kern="1200"/>
            <a:t>Tough</a:t>
          </a:r>
        </a:p>
      </dsp:txBody>
      <dsp:txXfrm>
        <a:off x="4511710" y="5139822"/>
        <a:ext cx="1221421" cy="7328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5F555-3697-462A-9CA5-C614CE6C9315}">
      <dsp:nvSpPr>
        <dsp:cNvPr id="0" name=""/>
        <dsp:cNvSpPr/>
      </dsp:nvSpPr>
      <dsp:spPr>
        <a:xfrm>
          <a:off x="9696" y="138244"/>
          <a:ext cx="1449162" cy="86949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Thoughtful</a:t>
          </a:r>
        </a:p>
      </dsp:txBody>
      <dsp:txXfrm>
        <a:off x="9696" y="138244"/>
        <a:ext cx="1449162" cy="869497"/>
      </dsp:txXfrm>
    </dsp:sp>
    <dsp:sp modelId="{55BD0CEA-CFE1-468B-A60D-8ED367CDB623}">
      <dsp:nvSpPr>
        <dsp:cNvPr id="0" name=""/>
        <dsp:cNvSpPr/>
      </dsp:nvSpPr>
      <dsp:spPr>
        <a:xfrm>
          <a:off x="1603775" y="138244"/>
          <a:ext cx="1449162" cy="869497"/>
        </a:xfrm>
        <a:prstGeom prst="rect">
          <a:avLst/>
        </a:prstGeom>
        <a:solidFill>
          <a:schemeClr val="accent2">
            <a:hueOff val="57139"/>
            <a:satOff val="-402"/>
            <a:lumOff val="-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Considerate of others</a:t>
          </a:r>
        </a:p>
      </dsp:txBody>
      <dsp:txXfrm>
        <a:off x="1603775" y="138244"/>
        <a:ext cx="1449162" cy="869497"/>
      </dsp:txXfrm>
    </dsp:sp>
    <dsp:sp modelId="{814DF1C6-524E-482F-80F6-CD6F9B7FE1E9}">
      <dsp:nvSpPr>
        <dsp:cNvPr id="0" name=""/>
        <dsp:cNvSpPr/>
      </dsp:nvSpPr>
      <dsp:spPr>
        <a:xfrm>
          <a:off x="3197854" y="138244"/>
          <a:ext cx="1449162" cy="869497"/>
        </a:xfrm>
        <a:prstGeom prst="rect">
          <a:avLst/>
        </a:prstGeom>
        <a:solidFill>
          <a:schemeClr val="accent2">
            <a:hueOff val="114278"/>
            <a:satOff val="-804"/>
            <a:lumOff val="-1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Nurturing</a:t>
          </a:r>
        </a:p>
      </dsp:txBody>
      <dsp:txXfrm>
        <a:off x="3197854" y="138244"/>
        <a:ext cx="1449162" cy="869497"/>
      </dsp:txXfrm>
    </dsp:sp>
    <dsp:sp modelId="{3D9D773A-70DE-440B-97D6-90486225784E}">
      <dsp:nvSpPr>
        <dsp:cNvPr id="0" name=""/>
        <dsp:cNvSpPr/>
      </dsp:nvSpPr>
      <dsp:spPr>
        <a:xfrm>
          <a:off x="4791933" y="138244"/>
          <a:ext cx="1449162" cy="869497"/>
        </a:xfrm>
        <a:prstGeom prst="rect">
          <a:avLst/>
        </a:prstGeom>
        <a:solidFill>
          <a:schemeClr val="accent2">
            <a:hueOff val="171418"/>
            <a:satOff val="-1206"/>
            <a:lumOff val="-2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Patient</a:t>
          </a:r>
        </a:p>
      </dsp:txBody>
      <dsp:txXfrm>
        <a:off x="4791933" y="138244"/>
        <a:ext cx="1449162" cy="869497"/>
      </dsp:txXfrm>
    </dsp:sp>
    <dsp:sp modelId="{96CDD544-1AE6-435E-B38D-B69C80603333}">
      <dsp:nvSpPr>
        <dsp:cNvPr id="0" name=""/>
        <dsp:cNvSpPr/>
      </dsp:nvSpPr>
      <dsp:spPr>
        <a:xfrm>
          <a:off x="6386012" y="138244"/>
          <a:ext cx="1449162" cy="869497"/>
        </a:xfrm>
        <a:prstGeom prst="rect">
          <a:avLst/>
        </a:prstGeom>
        <a:solidFill>
          <a:schemeClr val="accent2">
            <a:hueOff val="228557"/>
            <a:satOff val="-1607"/>
            <a:lumOff val="-3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Generous</a:t>
          </a:r>
        </a:p>
      </dsp:txBody>
      <dsp:txXfrm>
        <a:off x="6386012" y="138244"/>
        <a:ext cx="1449162" cy="869497"/>
      </dsp:txXfrm>
    </dsp:sp>
    <dsp:sp modelId="{AF447F1A-EF8F-433B-950D-EA16DDB35F4D}">
      <dsp:nvSpPr>
        <dsp:cNvPr id="0" name=""/>
        <dsp:cNvSpPr/>
      </dsp:nvSpPr>
      <dsp:spPr>
        <a:xfrm>
          <a:off x="7980090" y="138244"/>
          <a:ext cx="1449162" cy="869497"/>
        </a:xfrm>
        <a:prstGeom prst="rect">
          <a:avLst/>
        </a:prstGeom>
        <a:solidFill>
          <a:schemeClr val="accent2">
            <a:hueOff val="285696"/>
            <a:satOff val="-2009"/>
            <a:lumOff val="-4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People pleaser</a:t>
          </a:r>
        </a:p>
      </dsp:txBody>
      <dsp:txXfrm>
        <a:off x="7980090" y="138244"/>
        <a:ext cx="1449162" cy="869497"/>
      </dsp:txXfrm>
    </dsp:sp>
    <dsp:sp modelId="{11ADB312-E0A8-4D91-85E3-2EB23CA5C07E}">
      <dsp:nvSpPr>
        <dsp:cNvPr id="0" name=""/>
        <dsp:cNvSpPr/>
      </dsp:nvSpPr>
      <dsp:spPr>
        <a:xfrm>
          <a:off x="9574169" y="138244"/>
          <a:ext cx="1449162" cy="869497"/>
        </a:xfrm>
        <a:prstGeom prst="rect">
          <a:avLst/>
        </a:prstGeom>
        <a:solidFill>
          <a:schemeClr val="accent2">
            <a:hueOff val="342835"/>
            <a:satOff val="-2411"/>
            <a:lumOff val="-5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Gentle soul</a:t>
          </a:r>
        </a:p>
      </dsp:txBody>
      <dsp:txXfrm>
        <a:off x="9574169" y="138244"/>
        <a:ext cx="1449162" cy="869497"/>
      </dsp:txXfrm>
    </dsp:sp>
    <dsp:sp modelId="{5E41EF2E-05F3-4D0C-AEC0-566D272FFC28}">
      <dsp:nvSpPr>
        <dsp:cNvPr id="0" name=""/>
        <dsp:cNvSpPr/>
      </dsp:nvSpPr>
      <dsp:spPr>
        <a:xfrm>
          <a:off x="9696" y="1152658"/>
          <a:ext cx="1449162" cy="869497"/>
        </a:xfrm>
        <a:prstGeom prst="rect">
          <a:avLst/>
        </a:prstGeom>
        <a:solidFill>
          <a:schemeClr val="accent2">
            <a:hueOff val="399975"/>
            <a:satOff val="-2813"/>
            <a:lumOff val="-63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Introspective</a:t>
          </a:r>
        </a:p>
      </dsp:txBody>
      <dsp:txXfrm>
        <a:off x="9696" y="1152658"/>
        <a:ext cx="1449162" cy="869497"/>
      </dsp:txXfrm>
    </dsp:sp>
    <dsp:sp modelId="{18BB449D-E6A4-4044-8606-02BEC244E39C}">
      <dsp:nvSpPr>
        <dsp:cNvPr id="0" name=""/>
        <dsp:cNvSpPr/>
      </dsp:nvSpPr>
      <dsp:spPr>
        <a:xfrm>
          <a:off x="1603775" y="1152658"/>
          <a:ext cx="1449162" cy="869497"/>
        </a:xfrm>
        <a:prstGeom prst="rect">
          <a:avLst/>
        </a:prstGeom>
        <a:solidFill>
          <a:schemeClr val="accent2">
            <a:hueOff val="457114"/>
            <a:satOff val="-3215"/>
            <a:lumOff val="-7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Honest</a:t>
          </a:r>
        </a:p>
      </dsp:txBody>
      <dsp:txXfrm>
        <a:off x="1603775" y="1152658"/>
        <a:ext cx="1449162" cy="869497"/>
      </dsp:txXfrm>
    </dsp:sp>
    <dsp:sp modelId="{77FB6E3B-560A-44BC-9F7F-302C4C066384}">
      <dsp:nvSpPr>
        <dsp:cNvPr id="0" name=""/>
        <dsp:cNvSpPr/>
      </dsp:nvSpPr>
      <dsp:spPr>
        <a:xfrm>
          <a:off x="3197854" y="1152658"/>
          <a:ext cx="1449162" cy="869497"/>
        </a:xfrm>
        <a:prstGeom prst="rect">
          <a:avLst/>
        </a:prstGeom>
        <a:solidFill>
          <a:schemeClr val="accent2">
            <a:hueOff val="514253"/>
            <a:satOff val="-3617"/>
            <a:lumOff val="-8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Sociable</a:t>
          </a:r>
        </a:p>
      </dsp:txBody>
      <dsp:txXfrm>
        <a:off x="3197854" y="1152658"/>
        <a:ext cx="1449162" cy="869497"/>
      </dsp:txXfrm>
    </dsp:sp>
    <dsp:sp modelId="{D3D1C8BD-8C20-42A8-9E1E-CE1F43C6BB8A}">
      <dsp:nvSpPr>
        <dsp:cNvPr id="0" name=""/>
        <dsp:cNvSpPr/>
      </dsp:nvSpPr>
      <dsp:spPr>
        <a:xfrm>
          <a:off x="4791933" y="1152658"/>
          <a:ext cx="1449162" cy="869497"/>
        </a:xfrm>
        <a:prstGeom prst="rect">
          <a:avLst/>
        </a:prstGeom>
        <a:solidFill>
          <a:schemeClr val="accent2">
            <a:hueOff val="571392"/>
            <a:satOff val="-4018"/>
            <a:lumOff val="-9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Friendly</a:t>
          </a:r>
        </a:p>
      </dsp:txBody>
      <dsp:txXfrm>
        <a:off x="4791933" y="1152658"/>
        <a:ext cx="1449162" cy="869497"/>
      </dsp:txXfrm>
    </dsp:sp>
    <dsp:sp modelId="{04659F7D-4462-459C-A4BB-EAF9A515B7BE}">
      <dsp:nvSpPr>
        <dsp:cNvPr id="0" name=""/>
        <dsp:cNvSpPr/>
      </dsp:nvSpPr>
      <dsp:spPr>
        <a:xfrm>
          <a:off x="6386012" y="1152658"/>
          <a:ext cx="1449162" cy="869497"/>
        </a:xfrm>
        <a:prstGeom prst="rect">
          <a:avLst/>
        </a:prstGeom>
        <a:solidFill>
          <a:schemeClr val="accent2">
            <a:hueOff val="628532"/>
            <a:satOff val="-4420"/>
            <a:lumOff val="-9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Storyteller</a:t>
          </a:r>
        </a:p>
      </dsp:txBody>
      <dsp:txXfrm>
        <a:off x="6386012" y="1152658"/>
        <a:ext cx="1449162" cy="869497"/>
      </dsp:txXfrm>
    </dsp:sp>
    <dsp:sp modelId="{B94A5424-4161-49DD-BDC1-1568C51585BC}">
      <dsp:nvSpPr>
        <dsp:cNvPr id="0" name=""/>
        <dsp:cNvSpPr/>
      </dsp:nvSpPr>
      <dsp:spPr>
        <a:xfrm>
          <a:off x="7980090" y="1152658"/>
          <a:ext cx="1449162" cy="869497"/>
        </a:xfrm>
        <a:prstGeom prst="rect">
          <a:avLst/>
        </a:prstGeom>
        <a:solidFill>
          <a:schemeClr val="accent2">
            <a:hueOff val="685671"/>
            <a:satOff val="-4822"/>
            <a:lumOff val="-10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Charming</a:t>
          </a:r>
        </a:p>
      </dsp:txBody>
      <dsp:txXfrm>
        <a:off x="7980090" y="1152658"/>
        <a:ext cx="1449162" cy="869497"/>
      </dsp:txXfrm>
    </dsp:sp>
    <dsp:sp modelId="{9706F761-B566-4467-B54E-FBB71BE28CCB}">
      <dsp:nvSpPr>
        <dsp:cNvPr id="0" name=""/>
        <dsp:cNvSpPr/>
      </dsp:nvSpPr>
      <dsp:spPr>
        <a:xfrm>
          <a:off x="9574169" y="1152658"/>
          <a:ext cx="1449162" cy="869497"/>
        </a:xfrm>
        <a:prstGeom prst="rect">
          <a:avLst/>
        </a:prstGeom>
        <a:solidFill>
          <a:schemeClr val="accent2">
            <a:hueOff val="742810"/>
            <a:satOff val="-5224"/>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Persuasive</a:t>
          </a:r>
        </a:p>
      </dsp:txBody>
      <dsp:txXfrm>
        <a:off x="9574169" y="1152658"/>
        <a:ext cx="1449162" cy="869497"/>
      </dsp:txXfrm>
    </dsp:sp>
    <dsp:sp modelId="{85E0F530-A6CD-42CB-8C55-E4AD9A894C47}">
      <dsp:nvSpPr>
        <dsp:cNvPr id="0" name=""/>
        <dsp:cNvSpPr/>
      </dsp:nvSpPr>
      <dsp:spPr>
        <a:xfrm>
          <a:off x="9696" y="2167072"/>
          <a:ext cx="1449162" cy="869497"/>
        </a:xfrm>
        <a:prstGeom prst="rect">
          <a:avLst/>
        </a:prstGeom>
        <a:solidFill>
          <a:schemeClr val="accent2">
            <a:hueOff val="799949"/>
            <a:satOff val="-5626"/>
            <a:lumOff val="-126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Opinionated</a:t>
          </a:r>
        </a:p>
      </dsp:txBody>
      <dsp:txXfrm>
        <a:off x="9696" y="2167072"/>
        <a:ext cx="1449162" cy="869497"/>
      </dsp:txXfrm>
    </dsp:sp>
    <dsp:sp modelId="{D52FDC5D-54B3-499E-94A9-E0E6916B15AE}">
      <dsp:nvSpPr>
        <dsp:cNvPr id="0" name=""/>
        <dsp:cNvSpPr/>
      </dsp:nvSpPr>
      <dsp:spPr>
        <a:xfrm>
          <a:off x="1603775" y="2167072"/>
          <a:ext cx="1449162" cy="869497"/>
        </a:xfrm>
        <a:prstGeom prst="rect">
          <a:avLst/>
        </a:prstGeom>
        <a:solidFill>
          <a:schemeClr val="accent2">
            <a:hueOff val="857088"/>
            <a:satOff val="-6028"/>
            <a:lumOff val="-13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Protective</a:t>
          </a:r>
        </a:p>
      </dsp:txBody>
      <dsp:txXfrm>
        <a:off x="1603775" y="2167072"/>
        <a:ext cx="1449162" cy="869497"/>
      </dsp:txXfrm>
    </dsp:sp>
    <dsp:sp modelId="{6396F39C-7936-4D90-9B0D-6C8114AE1CD9}">
      <dsp:nvSpPr>
        <dsp:cNvPr id="0" name=""/>
        <dsp:cNvSpPr/>
      </dsp:nvSpPr>
      <dsp:spPr>
        <a:xfrm>
          <a:off x="3197854" y="2167072"/>
          <a:ext cx="1449162" cy="869497"/>
        </a:xfrm>
        <a:prstGeom prst="rect">
          <a:avLst/>
        </a:prstGeom>
        <a:solidFill>
          <a:schemeClr val="accent2">
            <a:hueOff val="914228"/>
            <a:satOff val="-6430"/>
            <a:lumOff val="-14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Assertive</a:t>
          </a:r>
        </a:p>
      </dsp:txBody>
      <dsp:txXfrm>
        <a:off x="3197854" y="2167072"/>
        <a:ext cx="1449162" cy="869497"/>
      </dsp:txXfrm>
    </dsp:sp>
    <dsp:sp modelId="{6FE71C55-E24A-45C4-BB3D-0D6FB5A688CB}">
      <dsp:nvSpPr>
        <dsp:cNvPr id="0" name=""/>
        <dsp:cNvSpPr/>
      </dsp:nvSpPr>
      <dsp:spPr>
        <a:xfrm>
          <a:off x="4791933" y="2167072"/>
          <a:ext cx="1449162" cy="869497"/>
        </a:xfrm>
        <a:prstGeom prst="rect">
          <a:avLst/>
        </a:prstGeom>
        <a:solidFill>
          <a:schemeClr val="accent2">
            <a:hueOff val="971367"/>
            <a:satOff val="-6831"/>
            <a:lumOff val="-15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Sarcastic</a:t>
          </a:r>
        </a:p>
      </dsp:txBody>
      <dsp:txXfrm>
        <a:off x="4791933" y="2167072"/>
        <a:ext cx="1449162" cy="869497"/>
      </dsp:txXfrm>
    </dsp:sp>
    <dsp:sp modelId="{CEE1F251-A4AE-4F5E-8F39-556B69A544C6}">
      <dsp:nvSpPr>
        <dsp:cNvPr id="0" name=""/>
        <dsp:cNvSpPr/>
      </dsp:nvSpPr>
      <dsp:spPr>
        <a:xfrm>
          <a:off x="6386012" y="2167072"/>
          <a:ext cx="1449162" cy="869497"/>
        </a:xfrm>
        <a:prstGeom prst="rect">
          <a:avLst/>
        </a:prstGeom>
        <a:solidFill>
          <a:schemeClr val="accent2">
            <a:hueOff val="1028506"/>
            <a:satOff val="-7233"/>
            <a:lumOff val="-16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Candid</a:t>
          </a:r>
        </a:p>
      </dsp:txBody>
      <dsp:txXfrm>
        <a:off x="6386012" y="2167072"/>
        <a:ext cx="1449162" cy="869497"/>
      </dsp:txXfrm>
    </dsp:sp>
    <dsp:sp modelId="{E6B6023A-F4E0-4271-A956-A4472CB20C3C}">
      <dsp:nvSpPr>
        <dsp:cNvPr id="0" name=""/>
        <dsp:cNvSpPr/>
      </dsp:nvSpPr>
      <dsp:spPr>
        <a:xfrm>
          <a:off x="7980090" y="2167072"/>
          <a:ext cx="1449162" cy="869497"/>
        </a:xfrm>
        <a:prstGeom prst="rect">
          <a:avLst/>
        </a:prstGeom>
        <a:solidFill>
          <a:schemeClr val="accent2">
            <a:hueOff val="1085645"/>
            <a:satOff val="-7635"/>
            <a:lumOff val="-172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Direct</a:t>
          </a:r>
        </a:p>
      </dsp:txBody>
      <dsp:txXfrm>
        <a:off x="7980090" y="2167072"/>
        <a:ext cx="1449162" cy="869497"/>
      </dsp:txXfrm>
    </dsp:sp>
    <dsp:sp modelId="{4F5E3B1B-5D7C-4AD4-9C14-C08BFBB551BA}">
      <dsp:nvSpPr>
        <dsp:cNvPr id="0" name=""/>
        <dsp:cNvSpPr/>
      </dsp:nvSpPr>
      <dsp:spPr>
        <a:xfrm>
          <a:off x="9574169" y="2167072"/>
          <a:ext cx="1449162" cy="869497"/>
        </a:xfrm>
        <a:prstGeom prst="rect">
          <a:avLst/>
        </a:prstGeom>
        <a:solidFill>
          <a:schemeClr val="accent2">
            <a:hueOff val="1142785"/>
            <a:satOff val="-8037"/>
            <a:lumOff val="-18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Instinctive</a:t>
          </a:r>
        </a:p>
      </dsp:txBody>
      <dsp:txXfrm>
        <a:off x="9574169" y="2167072"/>
        <a:ext cx="1449162" cy="869497"/>
      </dsp:txXfrm>
    </dsp:sp>
    <dsp:sp modelId="{37CA2407-C2B1-4B42-B4B6-FE7435000E1C}">
      <dsp:nvSpPr>
        <dsp:cNvPr id="0" name=""/>
        <dsp:cNvSpPr/>
      </dsp:nvSpPr>
      <dsp:spPr>
        <a:xfrm>
          <a:off x="806736" y="3181485"/>
          <a:ext cx="1449162" cy="869497"/>
        </a:xfrm>
        <a:prstGeom prst="rect">
          <a:avLst/>
        </a:prstGeom>
        <a:solidFill>
          <a:schemeClr val="accent2">
            <a:hueOff val="1199924"/>
            <a:satOff val="-8439"/>
            <a:lumOff val="-19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Diplomatic</a:t>
          </a:r>
        </a:p>
      </dsp:txBody>
      <dsp:txXfrm>
        <a:off x="806736" y="3181485"/>
        <a:ext cx="1449162" cy="869497"/>
      </dsp:txXfrm>
    </dsp:sp>
    <dsp:sp modelId="{765A74A7-4ECE-401E-9D2D-613A7C63B38C}">
      <dsp:nvSpPr>
        <dsp:cNvPr id="0" name=""/>
        <dsp:cNvSpPr/>
      </dsp:nvSpPr>
      <dsp:spPr>
        <a:xfrm>
          <a:off x="2400815" y="3181485"/>
          <a:ext cx="1449162" cy="869497"/>
        </a:xfrm>
        <a:prstGeom prst="rect">
          <a:avLst/>
        </a:prstGeom>
        <a:solidFill>
          <a:schemeClr val="accent2">
            <a:hueOff val="1257063"/>
            <a:satOff val="-8841"/>
            <a:lumOff val="-19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Constructive</a:t>
          </a:r>
        </a:p>
      </dsp:txBody>
      <dsp:txXfrm>
        <a:off x="2400815" y="3181485"/>
        <a:ext cx="1449162" cy="869497"/>
      </dsp:txXfrm>
    </dsp:sp>
    <dsp:sp modelId="{85E6E4D6-4C0E-4EC5-930B-AAEEDD7A279F}">
      <dsp:nvSpPr>
        <dsp:cNvPr id="0" name=""/>
        <dsp:cNvSpPr/>
      </dsp:nvSpPr>
      <dsp:spPr>
        <a:xfrm>
          <a:off x="3994893" y="3181485"/>
          <a:ext cx="1449162" cy="869497"/>
        </a:xfrm>
        <a:prstGeom prst="rect">
          <a:avLst/>
        </a:prstGeom>
        <a:solidFill>
          <a:schemeClr val="accent2">
            <a:hueOff val="1314202"/>
            <a:satOff val="-9242"/>
            <a:lumOff val="-20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A leader</a:t>
          </a:r>
        </a:p>
      </dsp:txBody>
      <dsp:txXfrm>
        <a:off x="3994893" y="3181485"/>
        <a:ext cx="1449162" cy="869497"/>
      </dsp:txXfrm>
    </dsp:sp>
    <dsp:sp modelId="{35EB15D9-BAC0-4AA5-8B9B-55FBE81A9486}">
      <dsp:nvSpPr>
        <dsp:cNvPr id="0" name=""/>
        <dsp:cNvSpPr/>
      </dsp:nvSpPr>
      <dsp:spPr>
        <a:xfrm>
          <a:off x="5588972" y="3181485"/>
          <a:ext cx="1449162" cy="869497"/>
        </a:xfrm>
        <a:prstGeom prst="rect">
          <a:avLst/>
        </a:prstGeom>
        <a:solidFill>
          <a:schemeClr val="accent2">
            <a:hueOff val="1371342"/>
            <a:satOff val="-9644"/>
            <a:lumOff val="-21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Free Spirited</a:t>
          </a:r>
        </a:p>
      </dsp:txBody>
      <dsp:txXfrm>
        <a:off x="5588972" y="3181485"/>
        <a:ext cx="1449162" cy="869497"/>
      </dsp:txXfrm>
    </dsp:sp>
    <dsp:sp modelId="{07AEBD01-998E-4655-8B24-1F63B6CE582C}">
      <dsp:nvSpPr>
        <dsp:cNvPr id="0" name=""/>
        <dsp:cNvSpPr/>
      </dsp:nvSpPr>
      <dsp:spPr>
        <a:xfrm>
          <a:off x="7183051" y="3181485"/>
          <a:ext cx="1449162" cy="869497"/>
        </a:xfrm>
        <a:prstGeom prst="rect">
          <a:avLst/>
        </a:prstGeom>
        <a:solidFill>
          <a:schemeClr val="accent2">
            <a:hueOff val="1428481"/>
            <a:satOff val="-10046"/>
            <a:lumOff val="-22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Entrepreneur</a:t>
          </a:r>
        </a:p>
      </dsp:txBody>
      <dsp:txXfrm>
        <a:off x="7183051" y="3181485"/>
        <a:ext cx="1449162" cy="869497"/>
      </dsp:txXfrm>
    </dsp:sp>
    <dsp:sp modelId="{92A893C6-0B0E-4BC5-828E-EFAA8EAF3686}">
      <dsp:nvSpPr>
        <dsp:cNvPr id="0" name=""/>
        <dsp:cNvSpPr/>
      </dsp:nvSpPr>
      <dsp:spPr>
        <a:xfrm>
          <a:off x="8777130" y="3181485"/>
          <a:ext cx="1449162" cy="869497"/>
        </a:xfrm>
        <a:prstGeom prst="rect">
          <a:avLst/>
        </a:prstGeom>
        <a:solidFill>
          <a:schemeClr val="accent2">
            <a:hueOff val="1485620"/>
            <a:satOff val="-10448"/>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Spontaneous</a:t>
          </a:r>
        </a:p>
      </dsp:txBody>
      <dsp:txXfrm>
        <a:off x="8777130" y="3181485"/>
        <a:ext cx="1449162" cy="8694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E2C160-8993-4712-AA0B-727B1EA1619C}">
      <dsp:nvSpPr>
        <dsp:cNvPr id="0" name=""/>
        <dsp:cNvSpPr/>
      </dsp:nvSpPr>
      <dsp:spPr>
        <a:xfrm>
          <a:off x="1448029" y="2582"/>
          <a:ext cx="5792116" cy="1133288"/>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383" tIns="287855" rIns="112383" bIns="287855" numCol="1" spcCol="1270" anchor="t" anchorCtr="0">
          <a:noAutofit/>
        </a:bodyPr>
        <a:lstStyle/>
        <a:p>
          <a:pPr marL="0" lvl="0" indent="0" algn="l" defTabSz="755650">
            <a:lnSpc>
              <a:spcPct val="90000"/>
            </a:lnSpc>
            <a:spcBef>
              <a:spcPct val="0"/>
            </a:spcBef>
            <a:spcAft>
              <a:spcPct val="35000"/>
            </a:spcAft>
            <a:buNone/>
          </a:pPr>
          <a:r>
            <a:rPr lang="en-US" sz="1700" kern="1200"/>
            <a:t>Describe the learning environment that best works for your child</a:t>
          </a:r>
        </a:p>
        <a:p>
          <a:pPr marL="114300" lvl="1" indent="-114300" algn="l" defTabSz="577850">
            <a:lnSpc>
              <a:spcPct val="90000"/>
            </a:lnSpc>
            <a:spcBef>
              <a:spcPct val="0"/>
            </a:spcBef>
            <a:spcAft>
              <a:spcPct val="15000"/>
            </a:spcAft>
            <a:buChar char="•"/>
          </a:pPr>
          <a:r>
            <a:rPr lang="en-US" sz="1300" kern="1200"/>
            <a:t>See next page for examples of learning environments</a:t>
          </a:r>
        </a:p>
      </dsp:txBody>
      <dsp:txXfrm>
        <a:off x="1448029" y="2582"/>
        <a:ext cx="5792116" cy="1133288"/>
      </dsp:txXfrm>
    </dsp:sp>
    <dsp:sp modelId="{54010236-5D88-4BC7-903E-74F883EB509C}">
      <dsp:nvSpPr>
        <dsp:cNvPr id="0" name=""/>
        <dsp:cNvSpPr/>
      </dsp:nvSpPr>
      <dsp:spPr>
        <a:xfrm>
          <a:off x="0" y="2582"/>
          <a:ext cx="1448029" cy="1133288"/>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625" tIns="111944" rIns="76625" bIns="111944" numCol="1" spcCol="1270" anchor="ctr" anchorCtr="0">
          <a:noAutofit/>
        </a:bodyPr>
        <a:lstStyle/>
        <a:p>
          <a:pPr marL="0" lvl="0" indent="0" algn="ctr" defTabSz="933450">
            <a:lnSpc>
              <a:spcPct val="90000"/>
            </a:lnSpc>
            <a:spcBef>
              <a:spcPct val="0"/>
            </a:spcBef>
            <a:spcAft>
              <a:spcPct val="35000"/>
            </a:spcAft>
            <a:buNone/>
          </a:pPr>
          <a:r>
            <a:rPr lang="en-US" sz="2100" kern="1200" dirty="0"/>
            <a:t>Learning Environment</a:t>
          </a:r>
        </a:p>
      </dsp:txBody>
      <dsp:txXfrm>
        <a:off x="0" y="2582"/>
        <a:ext cx="1448029" cy="1133288"/>
      </dsp:txXfrm>
    </dsp:sp>
    <dsp:sp modelId="{B4C02509-E308-44C4-94DE-0A4C8CF7AD5D}">
      <dsp:nvSpPr>
        <dsp:cNvPr id="0" name=""/>
        <dsp:cNvSpPr/>
      </dsp:nvSpPr>
      <dsp:spPr>
        <a:xfrm>
          <a:off x="1448029" y="1203869"/>
          <a:ext cx="5792116" cy="113328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383" tIns="287855" rIns="112383" bIns="287855" numCol="1" spcCol="1270" anchor="t" anchorCtr="0">
          <a:noAutofit/>
        </a:bodyPr>
        <a:lstStyle/>
        <a:p>
          <a:pPr marL="0" lvl="0" indent="0" algn="l" defTabSz="755650">
            <a:lnSpc>
              <a:spcPct val="90000"/>
            </a:lnSpc>
            <a:spcBef>
              <a:spcPct val="0"/>
            </a:spcBef>
            <a:spcAft>
              <a:spcPct val="35000"/>
            </a:spcAft>
            <a:buNone/>
          </a:pPr>
          <a:r>
            <a:rPr lang="en-US" sz="1700" kern="1200"/>
            <a:t>Explain the type of teacher most beneficial for your child</a:t>
          </a:r>
        </a:p>
        <a:p>
          <a:pPr marL="114300" lvl="1" indent="-114300" algn="l" defTabSz="577850">
            <a:lnSpc>
              <a:spcPct val="90000"/>
            </a:lnSpc>
            <a:spcBef>
              <a:spcPct val="0"/>
            </a:spcBef>
            <a:spcAft>
              <a:spcPct val="15000"/>
            </a:spcAft>
            <a:buChar char="•"/>
          </a:pPr>
          <a:r>
            <a:rPr lang="en-US" sz="1300" kern="1200"/>
            <a:t>Some examples are mixed in with the learning environment</a:t>
          </a:r>
        </a:p>
      </dsp:txBody>
      <dsp:txXfrm>
        <a:off x="1448029" y="1203869"/>
        <a:ext cx="5792116" cy="1133288"/>
      </dsp:txXfrm>
    </dsp:sp>
    <dsp:sp modelId="{9FC60932-5B52-4578-ABC0-88B0BE151DD2}">
      <dsp:nvSpPr>
        <dsp:cNvPr id="0" name=""/>
        <dsp:cNvSpPr/>
      </dsp:nvSpPr>
      <dsp:spPr>
        <a:xfrm>
          <a:off x="0" y="1203869"/>
          <a:ext cx="1448029" cy="1133288"/>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625" tIns="111944" rIns="76625" bIns="111944" numCol="1" spcCol="1270" anchor="ctr" anchorCtr="0">
          <a:noAutofit/>
        </a:bodyPr>
        <a:lstStyle/>
        <a:p>
          <a:pPr marL="0" lvl="0" indent="0" algn="ctr" defTabSz="933450">
            <a:lnSpc>
              <a:spcPct val="90000"/>
            </a:lnSpc>
            <a:spcBef>
              <a:spcPct val="0"/>
            </a:spcBef>
            <a:spcAft>
              <a:spcPct val="35000"/>
            </a:spcAft>
            <a:buNone/>
          </a:pPr>
          <a:r>
            <a:rPr lang="en-US" sz="2100" kern="1200" dirty="0"/>
            <a:t>Type of Teacher</a:t>
          </a:r>
        </a:p>
      </dsp:txBody>
      <dsp:txXfrm>
        <a:off x="0" y="1203869"/>
        <a:ext cx="1448029" cy="1133288"/>
      </dsp:txXfrm>
    </dsp:sp>
    <dsp:sp modelId="{122D07E6-9EDE-41EF-9EF3-7AE7047F968F}">
      <dsp:nvSpPr>
        <dsp:cNvPr id="0" name=""/>
        <dsp:cNvSpPr/>
      </dsp:nvSpPr>
      <dsp:spPr>
        <a:xfrm>
          <a:off x="1448029" y="2405155"/>
          <a:ext cx="5792116" cy="1133288"/>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383" tIns="287855" rIns="112383" bIns="287855" numCol="1" spcCol="1270" anchor="ctr" anchorCtr="0">
          <a:noAutofit/>
        </a:bodyPr>
        <a:lstStyle/>
        <a:p>
          <a:pPr marL="0" lvl="0" indent="0" algn="l" defTabSz="755650">
            <a:lnSpc>
              <a:spcPct val="90000"/>
            </a:lnSpc>
            <a:spcBef>
              <a:spcPct val="0"/>
            </a:spcBef>
            <a:spcAft>
              <a:spcPct val="35000"/>
            </a:spcAft>
            <a:buNone/>
          </a:pPr>
          <a:r>
            <a:rPr lang="en-US" sz="1700" kern="1200"/>
            <a:t>Name drop a teacher if you have a specific teacher in mind</a:t>
          </a:r>
        </a:p>
      </dsp:txBody>
      <dsp:txXfrm>
        <a:off x="1448029" y="2405155"/>
        <a:ext cx="5792116" cy="1133288"/>
      </dsp:txXfrm>
    </dsp:sp>
    <dsp:sp modelId="{1B32FCA2-F20C-4F9F-B1D3-23163A0427BD}">
      <dsp:nvSpPr>
        <dsp:cNvPr id="0" name=""/>
        <dsp:cNvSpPr/>
      </dsp:nvSpPr>
      <dsp:spPr>
        <a:xfrm>
          <a:off x="0" y="2405155"/>
          <a:ext cx="1448029" cy="1133288"/>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625" tIns="111944" rIns="76625" bIns="111944" numCol="1" spcCol="1270" anchor="ctr" anchorCtr="0">
          <a:noAutofit/>
        </a:bodyPr>
        <a:lstStyle/>
        <a:p>
          <a:pPr marL="0" lvl="0" indent="0" algn="ctr" defTabSz="933450">
            <a:lnSpc>
              <a:spcPct val="90000"/>
            </a:lnSpc>
            <a:spcBef>
              <a:spcPct val="0"/>
            </a:spcBef>
            <a:spcAft>
              <a:spcPct val="35000"/>
            </a:spcAft>
            <a:buNone/>
          </a:pPr>
          <a:r>
            <a:rPr lang="en-US" sz="2100" kern="1200" dirty="0"/>
            <a:t>Specific Teacher</a:t>
          </a:r>
        </a:p>
      </dsp:txBody>
      <dsp:txXfrm>
        <a:off x="0" y="2405155"/>
        <a:ext cx="1448029" cy="1133288"/>
      </dsp:txXfrm>
    </dsp:sp>
    <dsp:sp modelId="{BC72A11E-5078-4D6A-83AF-AFC4B118AF96}">
      <dsp:nvSpPr>
        <dsp:cNvPr id="0" name=""/>
        <dsp:cNvSpPr/>
      </dsp:nvSpPr>
      <dsp:spPr>
        <a:xfrm>
          <a:off x="1448029" y="3606441"/>
          <a:ext cx="5792116" cy="1133288"/>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383" tIns="287855" rIns="112383" bIns="287855" numCol="1" spcCol="1270" anchor="ctr" anchorCtr="0">
          <a:noAutofit/>
        </a:bodyPr>
        <a:lstStyle/>
        <a:p>
          <a:pPr marL="0" lvl="0" indent="0" algn="l" defTabSz="755650">
            <a:lnSpc>
              <a:spcPct val="90000"/>
            </a:lnSpc>
            <a:spcBef>
              <a:spcPct val="0"/>
            </a:spcBef>
            <a:spcAft>
              <a:spcPct val="35000"/>
            </a:spcAft>
            <a:buNone/>
          </a:pPr>
          <a:r>
            <a:rPr lang="en-US" sz="1700" kern="1200" dirty="0"/>
            <a:t>Give the name of a friend or two if your child works best with a positive role model</a:t>
          </a:r>
        </a:p>
      </dsp:txBody>
      <dsp:txXfrm>
        <a:off x="1448029" y="3606441"/>
        <a:ext cx="5792116" cy="1133288"/>
      </dsp:txXfrm>
    </dsp:sp>
    <dsp:sp modelId="{5FB6D3D3-C70F-4DDB-9E6D-526BDE8D0507}">
      <dsp:nvSpPr>
        <dsp:cNvPr id="0" name=""/>
        <dsp:cNvSpPr/>
      </dsp:nvSpPr>
      <dsp:spPr>
        <a:xfrm>
          <a:off x="0" y="3606441"/>
          <a:ext cx="1448029" cy="1133288"/>
        </a:xfrm>
        <a:prstGeom prst="rect">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625" tIns="111944" rIns="76625" bIns="111944" numCol="1" spcCol="1270" anchor="ctr" anchorCtr="0">
          <a:noAutofit/>
        </a:bodyPr>
        <a:lstStyle/>
        <a:p>
          <a:pPr marL="0" lvl="0" indent="0" algn="ctr" defTabSz="933450">
            <a:lnSpc>
              <a:spcPct val="90000"/>
            </a:lnSpc>
            <a:spcBef>
              <a:spcPct val="0"/>
            </a:spcBef>
            <a:spcAft>
              <a:spcPct val="35000"/>
            </a:spcAft>
            <a:buNone/>
          </a:pPr>
          <a:r>
            <a:rPr lang="en-US" sz="2100" kern="1200" dirty="0"/>
            <a:t>Friends</a:t>
          </a:r>
        </a:p>
      </dsp:txBody>
      <dsp:txXfrm>
        <a:off x="0" y="3606441"/>
        <a:ext cx="1448029" cy="1133288"/>
      </dsp:txXfrm>
    </dsp:sp>
    <dsp:sp modelId="{49BCECFD-0C40-4F9E-9921-AD1C379D01A7}">
      <dsp:nvSpPr>
        <dsp:cNvPr id="0" name=""/>
        <dsp:cNvSpPr/>
      </dsp:nvSpPr>
      <dsp:spPr>
        <a:xfrm>
          <a:off x="1448029" y="4807728"/>
          <a:ext cx="5792116" cy="113328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383" tIns="287855" rIns="112383" bIns="287855" numCol="1" spcCol="1270" anchor="ctr" anchorCtr="0">
          <a:noAutofit/>
        </a:bodyPr>
        <a:lstStyle/>
        <a:p>
          <a:pPr marL="0" lvl="0" indent="0" algn="l" defTabSz="755650">
            <a:lnSpc>
              <a:spcPct val="90000"/>
            </a:lnSpc>
            <a:spcBef>
              <a:spcPct val="0"/>
            </a:spcBef>
            <a:spcAft>
              <a:spcPct val="35000"/>
            </a:spcAft>
            <a:buNone/>
          </a:pPr>
          <a:r>
            <a:rPr lang="en-US" sz="1700" kern="1200"/>
            <a:t>State specific peers your child works best when not in their class</a:t>
          </a:r>
        </a:p>
      </dsp:txBody>
      <dsp:txXfrm>
        <a:off x="1448029" y="4807728"/>
        <a:ext cx="5792116" cy="1133288"/>
      </dsp:txXfrm>
    </dsp:sp>
    <dsp:sp modelId="{6CBD43CE-73C6-4C25-9554-D541072A6028}">
      <dsp:nvSpPr>
        <dsp:cNvPr id="0" name=""/>
        <dsp:cNvSpPr/>
      </dsp:nvSpPr>
      <dsp:spPr>
        <a:xfrm>
          <a:off x="0" y="4807728"/>
          <a:ext cx="1448029" cy="1133288"/>
        </a:xfrm>
        <a:prstGeom prst="rect">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625" tIns="111944" rIns="76625" bIns="111944" numCol="1" spcCol="1270" anchor="ctr" anchorCtr="0">
          <a:noAutofit/>
        </a:bodyPr>
        <a:lstStyle/>
        <a:p>
          <a:pPr marL="0" lvl="0" indent="0" algn="ctr" defTabSz="933450">
            <a:lnSpc>
              <a:spcPct val="90000"/>
            </a:lnSpc>
            <a:spcBef>
              <a:spcPct val="0"/>
            </a:spcBef>
            <a:spcAft>
              <a:spcPct val="35000"/>
            </a:spcAft>
            <a:buNone/>
          </a:pPr>
          <a:r>
            <a:rPr lang="en-US" sz="2100" kern="1200" dirty="0"/>
            <a:t>Peers</a:t>
          </a:r>
        </a:p>
      </dsp:txBody>
      <dsp:txXfrm>
        <a:off x="0" y="4807728"/>
        <a:ext cx="1448029" cy="11332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A4B36-275F-46C6-91E8-2BA4E5ED059C}">
      <dsp:nvSpPr>
        <dsp:cNvPr id="0" name=""/>
        <dsp:cNvSpPr/>
      </dsp:nvSpPr>
      <dsp:spPr>
        <a:xfrm>
          <a:off x="474075" y="62"/>
          <a:ext cx="1551519" cy="93091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C</a:t>
          </a:r>
          <a:r>
            <a:rPr lang="en-US" sz="1500" b="0" i="0" kern="1200"/>
            <a:t>aring and supportive teachers</a:t>
          </a:r>
          <a:endParaRPr lang="en-US" sz="1500" kern="1200"/>
        </a:p>
      </dsp:txBody>
      <dsp:txXfrm>
        <a:off x="474075" y="62"/>
        <a:ext cx="1551519" cy="930911"/>
      </dsp:txXfrm>
    </dsp:sp>
    <dsp:sp modelId="{C7F7439E-ED7D-40D7-B0D7-32816A1325CD}">
      <dsp:nvSpPr>
        <dsp:cNvPr id="0" name=""/>
        <dsp:cNvSpPr/>
      </dsp:nvSpPr>
      <dsp:spPr>
        <a:xfrm>
          <a:off x="2180747" y="62"/>
          <a:ext cx="1551519" cy="930911"/>
        </a:xfrm>
        <a:prstGeom prst="rect">
          <a:avLst/>
        </a:prstGeom>
        <a:solidFill>
          <a:schemeClr val="accent2">
            <a:hueOff val="67528"/>
            <a:satOff val="-475"/>
            <a:lumOff val="-1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C</a:t>
          </a:r>
          <a:r>
            <a:rPr lang="en-US" sz="1500" b="0" i="0" kern="1200"/>
            <a:t>hallenging academics</a:t>
          </a:r>
          <a:endParaRPr lang="en-US" sz="1500" kern="1200"/>
        </a:p>
      </dsp:txBody>
      <dsp:txXfrm>
        <a:off x="2180747" y="62"/>
        <a:ext cx="1551519" cy="930911"/>
      </dsp:txXfrm>
    </dsp:sp>
    <dsp:sp modelId="{19FA507B-038A-4DEE-AF45-D990A3796542}">
      <dsp:nvSpPr>
        <dsp:cNvPr id="0" name=""/>
        <dsp:cNvSpPr/>
      </dsp:nvSpPr>
      <dsp:spPr>
        <a:xfrm>
          <a:off x="3887418" y="62"/>
          <a:ext cx="1551519" cy="930911"/>
        </a:xfrm>
        <a:prstGeom prst="rect">
          <a:avLst/>
        </a:prstGeom>
        <a:solidFill>
          <a:schemeClr val="accent2">
            <a:hueOff val="135056"/>
            <a:satOff val="-950"/>
            <a:lumOff val="-2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C</a:t>
          </a:r>
          <a:r>
            <a:rPr lang="en-US" sz="1500" b="0" i="0" kern="1200"/>
            <a:t>lear expectations and routines</a:t>
          </a:r>
          <a:endParaRPr lang="en-US" sz="1500" kern="1200"/>
        </a:p>
      </dsp:txBody>
      <dsp:txXfrm>
        <a:off x="3887418" y="62"/>
        <a:ext cx="1551519" cy="930911"/>
      </dsp:txXfrm>
    </dsp:sp>
    <dsp:sp modelId="{B2E46469-1735-40C3-A021-AE3C787A11E4}">
      <dsp:nvSpPr>
        <dsp:cNvPr id="0" name=""/>
        <dsp:cNvSpPr/>
      </dsp:nvSpPr>
      <dsp:spPr>
        <a:xfrm>
          <a:off x="5594090" y="62"/>
          <a:ext cx="1551519" cy="930911"/>
        </a:xfrm>
        <a:prstGeom prst="rect">
          <a:avLst/>
        </a:prstGeom>
        <a:solidFill>
          <a:schemeClr val="accent2">
            <a:hueOff val="202585"/>
            <a:satOff val="-1425"/>
            <a:lumOff val="-3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G</a:t>
          </a:r>
          <a:r>
            <a:rPr lang="en-US" sz="1500" b="0" i="0" kern="1200"/>
            <a:t>ood home-school communication</a:t>
          </a:r>
          <a:endParaRPr lang="en-US" sz="1500" kern="1200"/>
        </a:p>
      </dsp:txBody>
      <dsp:txXfrm>
        <a:off x="5594090" y="62"/>
        <a:ext cx="1551519" cy="930911"/>
      </dsp:txXfrm>
    </dsp:sp>
    <dsp:sp modelId="{0C311A66-3A82-4E32-9167-F47820DC25ED}">
      <dsp:nvSpPr>
        <dsp:cNvPr id="0" name=""/>
        <dsp:cNvSpPr/>
      </dsp:nvSpPr>
      <dsp:spPr>
        <a:xfrm>
          <a:off x="7300762" y="62"/>
          <a:ext cx="1551519" cy="930911"/>
        </a:xfrm>
        <a:prstGeom prst="rect">
          <a:avLst/>
        </a:prstGeom>
        <a:solidFill>
          <a:schemeClr val="accent2">
            <a:hueOff val="270113"/>
            <a:satOff val="-1900"/>
            <a:lumOff val="-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Provides extra support for struggling learners</a:t>
          </a:r>
          <a:endParaRPr lang="en-US" sz="1500" kern="1200"/>
        </a:p>
      </dsp:txBody>
      <dsp:txXfrm>
        <a:off x="7300762" y="62"/>
        <a:ext cx="1551519" cy="930911"/>
      </dsp:txXfrm>
    </dsp:sp>
    <dsp:sp modelId="{16971B44-8DD4-4EB1-B01A-AB528A30AB5E}">
      <dsp:nvSpPr>
        <dsp:cNvPr id="0" name=""/>
        <dsp:cNvSpPr/>
      </dsp:nvSpPr>
      <dsp:spPr>
        <a:xfrm>
          <a:off x="9007433" y="62"/>
          <a:ext cx="1551519" cy="930911"/>
        </a:xfrm>
        <a:prstGeom prst="rect">
          <a:avLst/>
        </a:prstGeom>
        <a:solidFill>
          <a:schemeClr val="accent2">
            <a:hueOff val="337641"/>
            <a:satOff val="-2375"/>
            <a:lumOff val="-5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P</a:t>
          </a:r>
          <a:r>
            <a:rPr lang="en-US" sz="1500" b="0" i="0" kern="1200"/>
            <a:t>ositive rewards/feedback</a:t>
          </a:r>
          <a:endParaRPr lang="en-US" sz="1500" kern="1200"/>
        </a:p>
      </dsp:txBody>
      <dsp:txXfrm>
        <a:off x="9007433" y="62"/>
        <a:ext cx="1551519" cy="930911"/>
      </dsp:txXfrm>
    </dsp:sp>
    <dsp:sp modelId="{E8BEDD1F-D23F-439E-A103-CC39D34B0099}">
      <dsp:nvSpPr>
        <dsp:cNvPr id="0" name=""/>
        <dsp:cNvSpPr/>
      </dsp:nvSpPr>
      <dsp:spPr>
        <a:xfrm>
          <a:off x="474075" y="1086126"/>
          <a:ext cx="1551519" cy="930911"/>
        </a:xfrm>
        <a:prstGeom prst="rect">
          <a:avLst/>
        </a:prstGeom>
        <a:solidFill>
          <a:schemeClr val="accent2">
            <a:hueOff val="405169"/>
            <a:satOff val="-2849"/>
            <a:lumOff val="-6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G</a:t>
          </a:r>
          <a:r>
            <a:rPr lang="en-US" sz="1500" b="0" i="0" kern="1200"/>
            <a:t>entle guidance</a:t>
          </a:r>
          <a:endParaRPr lang="en-US" sz="1500" kern="1200"/>
        </a:p>
      </dsp:txBody>
      <dsp:txXfrm>
        <a:off x="474075" y="1086126"/>
        <a:ext cx="1551519" cy="930911"/>
      </dsp:txXfrm>
    </dsp:sp>
    <dsp:sp modelId="{EDB6A42D-5F78-455C-A31E-07A774B3AB5A}">
      <dsp:nvSpPr>
        <dsp:cNvPr id="0" name=""/>
        <dsp:cNvSpPr/>
      </dsp:nvSpPr>
      <dsp:spPr>
        <a:xfrm>
          <a:off x="2180747" y="1086126"/>
          <a:ext cx="1551519" cy="930911"/>
        </a:xfrm>
        <a:prstGeom prst="rect">
          <a:avLst/>
        </a:prstGeom>
        <a:solidFill>
          <a:schemeClr val="accent2">
            <a:hueOff val="472697"/>
            <a:satOff val="-3324"/>
            <a:lumOff val="-7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R</a:t>
          </a:r>
          <a:r>
            <a:rPr lang="en-US" sz="1500" b="0" i="0" kern="1200"/>
            <a:t>eminders or prompts of behaviors</a:t>
          </a:r>
          <a:endParaRPr lang="en-US" sz="1500" kern="1200"/>
        </a:p>
      </dsp:txBody>
      <dsp:txXfrm>
        <a:off x="2180747" y="1086126"/>
        <a:ext cx="1551519" cy="930911"/>
      </dsp:txXfrm>
    </dsp:sp>
    <dsp:sp modelId="{424F4814-72D5-4A6D-91B8-60D0CDAFF131}">
      <dsp:nvSpPr>
        <dsp:cNvPr id="0" name=""/>
        <dsp:cNvSpPr/>
      </dsp:nvSpPr>
      <dsp:spPr>
        <a:xfrm>
          <a:off x="3887418" y="1086126"/>
          <a:ext cx="1551519" cy="930911"/>
        </a:xfrm>
        <a:prstGeom prst="rect">
          <a:avLst/>
        </a:prstGeom>
        <a:solidFill>
          <a:schemeClr val="accent2">
            <a:hueOff val="540226"/>
            <a:satOff val="-3799"/>
            <a:lumOff val="-8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Hands-on or multi-sensory lessons</a:t>
          </a:r>
          <a:endParaRPr lang="en-US" sz="1500" kern="1200"/>
        </a:p>
      </dsp:txBody>
      <dsp:txXfrm>
        <a:off x="3887418" y="1086126"/>
        <a:ext cx="1551519" cy="930911"/>
      </dsp:txXfrm>
    </dsp:sp>
    <dsp:sp modelId="{D1FE6271-C688-49C8-A819-E0C005BCEDC2}">
      <dsp:nvSpPr>
        <dsp:cNvPr id="0" name=""/>
        <dsp:cNvSpPr/>
      </dsp:nvSpPr>
      <dsp:spPr>
        <a:xfrm>
          <a:off x="5594090" y="1086126"/>
          <a:ext cx="1551519" cy="930911"/>
        </a:xfrm>
        <a:prstGeom prst="rect">
          <a:avLst/>
        </a:prstGeom>
        <a:solidFill>
          <a:schemeClr val="accent2">
            <a:hueOff val="607754"/>
            <a:satOff val="-4274"/>
            <a:lumOff val="-9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Strict, rule enforcing teachers</a:t>
          </a:r>
          <a:endParaRPr lang="en-US" sz="1500" kern="1200"/>
        </a:p>
      </dsp:txBody>
      <dsp:txXfrm>
        <a:off x="5594090" y="1086126"/>
        <a:ext cx="1551519" cy="930911"/>
      </dsp:txXfrm>
    </dsp:sp>
    <dsp:sp modelId="{50A16C3B-A0BA-40F3-BBED-02AA695F3A05}">
      <dsp:nvSpPr>
        <dsp:cNvPr id="0" name=""/>
        <dsp:cNvSpPr/>
      </dsp:nvSpPr>
      <dsp:spPr>
        <a:xfrm>
          <a:off x="7300762" y="1086126"/>
          <a:ext cx="1551519" cy="930911"/>
        </a:xfrm>
        <a:prstGeom prst="rect">
          <a:avLst/>
        </a:prstGeom>
        <a:solidFill>
          <a:schemeClr val="accent2">
            <a:hueOff val="675282"/>
            <a:satOff val="-4749"/>
            <a:lumOff val="-10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Classrooms that provide choices</a:t>
          </a:r>
        </a:p>
      </dsp:txBody>
      <dsp:txXfrm>
        <a:off x="7300762" y="1086126"/>
        <a:ext cx="1551519" cy="930911"/>
      </dsp:txXfrm>
    </dsp:sp>
    <dsp:sp modelId="{9C6A6529-BF41-4A8A-AC1E-0B8B8913518B}">
      <dsp:nvSpPr>
        <dsp:cNvPr id="0" name=""/>
        <dsp:cNvSpPr/>
      </dsp:nvSpPr>
      <dsp:spPr>
        <a:xfrm>
          <a:off x="9007433" y="1086126"/>
          <a:ext cx="1551519" cy="930911"/>
        </a:xfrm>
        <a:prstGeom prst="rect">
          <a:avLst/>
        </a:prstGeom>
        <a:solidFill>
          <a:schemeClr val="accent2">
            <a:hueOff val="742810"/>
            <a:satOff val="-5224"/>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Break down multistep projects and problems</a:t>
          </a:r>
          <a:endParaRPr lang="en-US" sz="1500" kern="1200"/>
        </a:p>
      </dsp:txBody>
      <dsp:txXfrm>
        <a:off x="9007433" y="1086126"/>
        <a:ext cx="1551519" cy="930911"/>
      </dsp:txXfrm>
    </dsp:sp>
    <dsp:sp modelId="{0125D885-4F13-4A5E-82D1-0A97E0521B14}">
      <dsp:nvSpPr>
        <dsp:cNvPr id="0" name=""/>
        <dsp:cNvSpPr/>
      </dsp:nvSpPr>
      <dsp:spPr>
        <a:xfrm>
          <a:off x="474075" y="2172189"/>
          <a:ext cx="1551519" cy="930911"/>
        </a:xfrm>
        <a:prstGeom prst="rect">
          <a:avLst/>
        </a:prstGeom>
        <a:solidFill>
          <a:schemeClr val="accent2">
            <a:hueOff val="810338"/>
            <a:satOff val="-5699"/>
            <a:lumOff val="-12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Flexible and open to modifying expectations</a:t>
          </a:r>
          <a:endParaRPr lang="en-US" sz="1500" kern="1200"/>
        </a:p>
      </dsp:txBody>
      <dsp:txXfrm>
        <a:off x="474075" y="2172189"/>
        <a:ext cx="1551519" cy="930911"/>
      </dsp:txXfrm>
    </dsp:sp>
    <dsp:sp modelId="{8A8B4101-FD96-431E-BBF3-39E6D288E1C5}">
      <dsp:nvSpPr>
        <dsp:cNvPr id="0" name=""/>
        <dsp:cNvSpPr/>
      </dsp:nvSpPr>
      <dsp:spPr>
        <a:xfrm>
          <a:off x="2180747" y="2172189"/>
          <a:ext cx="1551519" cy="930911"/>
        </a:xfrm>
        <a:prstGeom prst="rect">
          <a:avLst/>
        </a:prstGeom>
        <a:solidFill>
          <a:schemeClr val="accent2">
            <a:hueOff val="877866"/>
            <a:satOff val="-6174"/>
            <a:lumOff val="-13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Students' questions drive learning</a:t>
          </a:r>
        </a:p>
      </dsp:txBody>
      <dsp:txXfrm>
        <a:off x="2180747" y="2172189"/>
        <a:ext cx="1551519" cy="930911"/>
      </dsp:txXfrm>
    </dsp:sp>
    <dsp:sp modelId="{20C1C9C9-CA97-468B-A271-7B7F74B8AA38}">
      <dsp:nvSpPr>
        <dsp:cNvPr id="0" name=""/>
        <dsp:cNvSpPr/>
      </dsp:nvSpPr>
      <dsp:spPr>
        <a:xfrm>
          <a:off x="3887418" y="2172189"/>
          <a:ext cx="1551519" cy="930911"/>
        </a:xfrm>
        <a:prstGeom prst="rect">
          <a:avLst/>
        </a:prstGeom>
        <a:solidFill>
          <a:schemeClr val="accent2">
            <a:hueOff val="945395"/>
            <a:satOff val="-6649"/>
            <a:lumOff val="-14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Organized with everything in its place</a:t>
          </a:r>
          <a:endParaRPr lang="en-US" sz="1500" kern="1200"/>
        </a:p>
      </dsp:txBody>
      <dsp:txXfrm>
        <a:off x="3887418" y="2172189"/>
        <a:ext cx="1551519" cy="930911"/>
      </dsp:txXfrm>
    </dsp:sp>
    <dsp:sp modelId="{B633D3E2-AB9F-4A0A-9C9C-9BBFADEF0C64}">
      <dsp:nvSpPr>
        <dsp:cNvPr id="0" name=""/>
        <dsp:cNvSpPr/>
      </dsp:nvSpPr>
      <dsp:spPr>
        <a:xfrm>
          <a:off x="5594090" y="2172189"/>
          <a:ext cx="1551519" cy="930911"/>
        </a:xfrm>
        <a:prstGeom prst="rect">
          <a:avLst/>
        </a:prstGeom>
        <a:solidFill>
          <a:schemeClr val="accent2">
            <a:hueOff val="1012923"/>
            <a:satOff val="-7124"/>
            <a:lumOff val="-16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Allows for movement and change</a:t>
          </a:r>
          <a:endParaRPr lang="en-US" sz="1500" kern="1200"/>
        </a:p>
      </dsp:txBody>
      <dsp:txXfrm>
        <a:off x="5594090" y="2172189"/>
        <a:ext cx="1551519" cy="930911"/>
      </dsp:txXfrm>
    </dsp:sp>
    <dsp:sp modelId="{1DFE63B1-AA12-4447-9E9C-2D91E5ED3730}">
      <dsp:nvSpPr>
        <dsp:cNvPr id="0" name=""/>
        <dsp:cNvSpPr/>
      </dsp:nvSpPr>
      <dsp:spPr>
        <a:xfrm>
          <a:off x="7300762" y="2172189"/>
          <a:ext cx="1551519" cy="930911"/>
        </a:xfrm>
        <a:prstGeom prst="rect">
          <a:avLst/>
        </a:prstGeom>
        <a:solidFill>
          <a:schemeClr val="accent2">
            <a:hueOff val="1080451"/>
            <a:satOff val="-7599"/>
            <a:lumOff val="-17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Utilizes small learning groups, encouraging conversations</a:t>
          </a:r>
        </a:p>
      </dsp:txBody>
      <dsp:txXfrm>
        <a:off x="7300762" y="2172189"/>
        <a:ext cx="1551519" cy="930911"/>
      </dsp:txXfrm>
    </dsp:sp>
    <dsp:sp modelId="{764747AC-9C96-4D4E-BD21-7D77B6B560A7}">
      <dsp:nvSpPr>
        <dsp:cNvPr id="0" name=""/>
        <dsp:cNvSpPr/>
      </dsp:nvSpPr>
      <dsp:spPr>
        <a:xfrm>
          <a:off x="9007433" y="2172189"/>
          <a:ext cx="1551519" cy="930911"/>
        </a:xfrm>
        <a:prstGeom prst="rect">
          <a:avLst/>
        </a:prstGeom>
        <a:solidFill>
          <a:schemeClr val="accent2">
            <a:hueOff val="1147979"/>
            <a:satOff val="-8073"/>
            <a:lumOff val="-18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a:t>Provides visual models for students</a:t>
          </a:r>
          <a:endParaRPr lang="en-US" sz="1500" kern="1200"/>
        </a:p>
      </dsp:txBody>
      <dsp:txXfrm>
        <a:off x="9007433" y="2172189"/>
        <a:ext cx="1551519" cy="930911"/>
      </dsp:txXfrm>
    </dsp:sp>
    <dsp:sp modelId="{70D3407F-E679-480B-AA0D-0F4643E8BAF8}">
      <dsp:nvSpPr>
        <dsp:cNvPr id="0" name=""/>
        <dsp:cNvSpPr/>
      </dsp:nvSpPr>
      <dsp:spPr>
        <a:xfrm>
          <a:off x="1327411" y="3258253"/>
          <a:ext cx="1551519" cy="930911"/>
        </a:xfrm>
        <a:prstGeom prst="rect">
          <a:avLst/>
        </a:prstGeom>
        <a:solidFill>
          <a:schemeClr val="accent2">
            <a:hueOff val="1215507"/>
            <a:satOff val="-8548"/>
            <a:lumOff val="-19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Appreciates humor and understands sarcasm</a:t>
          </a:r>
        </a:p>
      </dsp:txBody>
      <dsp:txXfrm>
        <a:off x="1327411" y="3258253"/>
        <a:ext cx="1551519" cy="930911"/>
      </dsp:txXfrm>
    </dsp:sp>
    <dsp:sp modelId="{EC82842B-485E-42EE-AE3A-A14F61B34806}">
      <dsp:nvSpPr>
        <dsp:cNvPr id="0" name=""/>
        <dsp:cNvSpPr/>
      </dsp:nvSpPr>
      <dsp:spPr>
        <a:xfrm>
          <a:off x="3034082" y="3258253"/>
          <a:ext cx="1551519" cy="930911"/>
        </a:xfrm>
        <a:prstGeom prst="rect">
          <a:avLst/>
        </a:prstGeom>
        <a:solidFill>
          <a:schemeClr val="accent2">
            <a:hueOff val="1283035"/>
            <a:satOff val="-9023"/>
            <a:lumOff val="-20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Students learn through discussion</a:t>
          </a:r>
        </a:p>
      </dsp:txBody>
      <dsp:txXfrm>
        <a:off x="3034082" y="3258253"/>
        <a:ext cx="1551519" cy="930911"/>
      </dsp:txXfrm>
    </dsp:sp>
    <dsp:sp modelId="{8C61DD48-0B88-4A93-9D4C-4F38ECCAC398}">
      <dsp:nvSpPr>
        <dsp:cNvPr id="0" name=""/>
        <dsp:cNvSpPr/>
      </dsp:nvSpPr>
      <dsp:spPr>
        <a:xfrm>
          <a:off x="4740754" y="3258253"/>
          <a:ext cx="1551519" cy="930911"/>
        </a:xfrm>
        <a:prstGeom prst="rect">
          <a:avLst/>
        </a:prstGeom>
        <a:solidFill>
          <a:schemeClr val="accent2">
            <a:hueOff val="1350564"/>
            <a:satOff val="-9498"/>
            <a:lumOff val="-21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Variety of group and independent work</a:t>
          </a:r>
        </a:p>
      </dsp:txBody>
      <dsp:txXfrm>
        <a:off x="4740754" y="3258253"/>
        <a:ext cx="1551519" cy="930911"/>
      </dsp:txXfrm>
    </dsp:sp>
    <dsp:sp modelId="{20989DE4-3F97-4D21-8BB1-2773B6FF7223}">
      <dsp:nvSpPr>
        <dsp:cNvPr id="0" name=""/>
        <dsp:cNvSpPr/>
      </dsp:nvSpPr>
      <dsp:spPr>
        <a:xfrm>
          <a:off x="6447426" y="3258253"/>
          <a:ext cx="1551519" cy="930911"/>
        </a:xfrm>
        <a:prstGeom prst="rect">
          <a:avLst/>
        </a:prstGeom>
        <a:solidFill>
          <a:schemeClr val="accent2">
            <a:hueOff val="1418092"/>
            <a:satOff val="-9973"/>
            <a:lumOff val="-22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Students have individual supplies and designated areas</a:t>
          </a:r>
        </a:p>
      </dsp:txBody>
      <dsp:txXfrm>
        <a:off x="6447426" y="3258253"/>
        <a:ext cx="1551519" cy="930911"/>
      </dsp:txXfrm>
    </dsp:sp>
    <dsp:sp modelId="{EE1D3539-C7F0-4A1B-88E1-C62155DE8E27}">
      <dsp:nvSpPr>
        <dsp:cNvPr id="0" name=""/>
        <dsp:cNvSpPr/>
      </dsp:nvSpPr>
      <dsp:spPr>
        <a:xfrm>
          <a:off x="8154097" y="3258253"/>
          <a:ext cx="1551519" cy="930911"/>
        </a:xfrm>
        <a:prstGeom prst="rect">
          <a:avLst/>
        </a:prstGeom>
        <a:solidFill>
          <a:schemeClr val="accent2">
            <a:hueOff val="1485620"/>
            <a:satOff val="-10448"/>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Meets students at their level</a:t>
          </a:r>
        </a:p>
      </dsp:txBody>
      <dsp:txXfrm>
        <a:off x="8154097" y="3258253"/>
        <a:ext cx="1551519" cy="93091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C7B0AA-8025-4B2F-9BF2-7ABFCC2F62FB}">
      <dsp:nvSpPr>
        <dsp:cNvPr id="0" name=""/>
        <dsp:cNvSpPr/>
      </dsp:nvSpPr>
      <dsp:spPr>
        <a:xfrm>
          <a:off x="0" y="725"/>
          <a:ext cx="7240146" cy="169775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412BFB-5DE7-44C8-8490-CF35A6FFEE86}">
      <dsp:nvSpPr>
        <dsp:cNvPr id="0" name=""/>
        <dsp:cNvSpPr/>
      </dsp:nvSpPr>
      <dsp:spPr>
        <a:xfrm>
          <a:off x="513571" y="382720"/>
          <a:ext cx="933766" cy="93376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09D1A4-D58D-40F8-AFFF-0E91AEF6F999}">
      <dsp:nvSpPr>
        <dsp:cNvPr id="0" name=""/>
        <dsp:cNvSpPr/>
      </dsp:nvSpPr>
      <dsp:spPr>
        <a:xfrm>
          <a:off x="1960909" y="725"/>
          <a:ext cx="5279236" cy="1697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79" tIns="179679" rIns="179679" bIns="179679" numCol="1" spcCol="1270" anchor="ctr" anchorCtr="0">
          <a:noAutofit/>
        </a:bodyPr>
        <a:lstStyle/>
        <a:p>
          <a:pPr marL="0" lvl="0" indent="0" algn="l" defTabSz="711200">
            <a:lnSpc>
              <a:spcPct val="90000"/>
            </a:lnSpc>
            <a:spcBef>
              <a:spcPct val="0"/>
            </a:spcBef>
            <a:spcAft>
              <a:spcPct val="35000"/>
            </a:spcAft>
            <a:buNone/>
          </a:pPr>
          <a:r>
            <a:rPr lang="en-US" sz="1600" kern="1200"/>
            <a:t>I want to thank you again for purchasing Writing a Classroom Placement Letter. You received my guide detailing what to write with sample language to use in each part of the letter. If you have any questions or concerns, please contact me at creatingbutterfliesfamily@gmail.com. Give me 48 hours to respond, please!</a:t>
          </a:r>
        </a:p>
      </dsp:txBody>
      <dsp:txXfrm>
        <a:off x="1960909" y="725"/>
        <a:ext cx="5279236" cy="1697756"/>
      </dsp:txXfrm>
    </dsp:sp>
    <dsp:sp modelId="{1BD5E2E0-A390-4FD8-8299-3CB2B1C51249}">
      <dsp:nvSpPr>
        <dsp:cNvPr id="0" name=""/>
        <dsp:cNvSpPr/>
      </dsp:nvSpPr>
      <dsp:spPr>
        <a:xfrm>
          <a:off x="0" y="2122921"/>
          <a:ext cx="7240146" cy="169775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5259EA-A2E9-42A0-B2C3-FCE0F03844AA}">
      <dsp:nvSpPr>
        <dsp:cNvPr id="0" name=""/>
        <dsp:cNvSpPr/>
      </dsp:nvSpPr>
      <dsp:spPr>
        <a:xfrm>
          <a:off x="513571" y="2504916"/>
          <a:ext cx="933766" cy="93376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742D82-A5B0-4861-80DB-FFB81CB7B2AB}">
      <dsp:nvSpPr>
        <dsp:cNvPr id="0" name=""/>
        <dsp:cNvSpPr/>
      </dsp:nvSpPr>
      <dsp:spPr>
        <a:xfrm>
          <a:off x="1960909" y="2122921"/>
          <a:ext cx="5279236" cy="1697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79" tIns="179679" rIns="179679" bIns="179679" numCol="1" spcCol="1270" anchor="ctr" anchorCtr="0">
          <a:noAutofit/>
        </a:bodyPr>
        <a:lstStyle/>
        <a:p>
          <a:pPr marL="0" lvl="0" indent="0" algn="l" defTabSz="711200">
            <a:lnSpc>
              <a:spcPct val="90000"/>
            </a:lnSpc>
            <a:spcBef>
              <a:spcPct val="0"/>
            </a:spcBef>
            <a:spcAft>
              <a:spcPct val="35000"/>
            </a:spcAft>
            <a:buNone/>
          </a:pPr>
          <a:r>
            <a:rPr lang="en-US" sz="1600" kern="1200"/>
            <a:t>Photos and font credits: Photos are personal photos of my family. Backgrounds and fonts are included with a purchase of PowerPoint software.</a:t>
          </a:r>
        </a:p>
      </dsp:txBody>
      <dsp:txXfrm>
        <a:off x="1960909" y="2122921"/>
        <a:ext cx="5279236" cy="1697756"/>
      </dsp:txXfrm>
    </dsp:sp>
    <dsp:sp modelId="{E9DD7812-BD0F-4F60-878E-D533CDFE4FD5}">
      <dsp:nvSpPr>
        <dsp:cNvPr id="0" name=""/>
        <dsp:cNvSpPr/>
      </dsp:nvSpPr>
      <dsp:spPr>
        <a:xfrm>
          <a:off x="0" y="4245117"/>
          <a:ext cx="7240146" cy="169775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D98BE5-E3A2-4F54-BB24-62C1093E739F}">
      <dsp:nvSpPr>
        <dsp:cNvPr id="0" name=""/>
        <dsp:cNvSpPr/>
      </dsp:nvSpPr>
      <dsp:spPr>
        <a:xfrm>
          <a:off x="513571" y="4627112"/>
          <a:ext cx="933766" cy="93376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EA4F02-6CF7-4F28-AB61-81DF680CD0E7}">
      <dsp:nvSpPr>
        <dsp:cNvPr id="0" name=""/>
        <dsp:cNvSpPr/>
      </dsp:nvSpPr>
      <dsp:spPr>
        <a:xfrm>
          <a:off x="1960909" y="4245117"/>
          <a:ext cx="5279236" cy="1697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79" tIns="179679" rIns="179679" bIns="179679" numCol="1" spcCol="1270" anchor="ctr" anchorCtr="0">
          <a:noAutofit/>
        </a:bodyPr>
        <a:lstStyle/>
        <a:p>
          <a:pPr marL="0" lvl="0" indent="0" algn="l" defTabSz="711200">
            <a:lnSpc>
              <a:spcPct val="90000"/>
            </a:lnSpc>
            <a:spcBef>
              <a:spcPct val="0"/>
            </a:spcBef>
            <a:spcAft>
              <a:spcPct val="35000"/>
            </a:spcAft>
            <a:buNone/>
          </a:pPr>
          <a:r>
            <a:rPr lang="en-US" sz="1600" kern="1200"/>
            <a:t>Distributing, reselling, altering for non-personal use, or posting pages other than the title page without my permission is prohibited. Please follow my blog for regular updates: www.creatingbutterflies.com.</a:t>
          </a:r>
        </a:p>
      </dsp:txBody>
      <dsp:txXfrm>
        <a:off x="1960909" y="4245117"/>
        <a:ext cx="5279236" cy="1697756"/>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1" baseline="0">
                <a:solidFill>
                  <a:schemeClr val="tx1"/>
                </a:solidFill>
              </a:defRPr>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Wednesday, May 5,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28309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Wednesday, May 5,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63337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899" y="838900"/>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6" y="838900"/>
            <a:ext cx="7723266"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Wednesday, May 5,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600962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Wednesday, May 5,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162552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1"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2" cy="1115568"/>
          </a:xfrm>
        </p:spPr>
        <p:txBody>
          <a:bodyPr>
            <a:normAutofit/>
          </a:bodyPr>
          <a:lstStyle>
            <a:lvl1pPr marL="0" indent="0">
              <a:buNone/>
              <a:defRPr sz="1600" cap="all" spc="601" baseline="0">
                <a:solidFill>
                  <a:schemeClr val="tx1"/>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Wednesday, May 5,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3496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1"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1" y="2112266"/>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Wednesday, May 5,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075010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1" y="2112264"/>
            <a:ext cx="4841076"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1"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1" y="2112264"/>
            <a:ext cx="4846320"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1"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Wednesday, May 5,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4476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Wednesday, May 5,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2912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Wednesday, May 5,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2100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1" y="987426"/>
            <a:ext cx="3932236"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3" y="987425"/>
            <a:ext cx="5687568" cy="4873625"/>
          </a:xfrm>
        </p:spPr>
        <p:txBody>
          <a:bodyPr>
            <a:normAutofit/>
          </a:bodyPr>
          <a:lstStyle>
            <a:lvl1pPr>
              <a:defRPr sz="2000"/>
            </a:lvl1pPr>
            <a:lvl2pPr>
              <a:defRPr sz="2000"/>
            </a:lvl2pPr>
            <a:lvl3pPr>
              <a:defRPr sz="1801"/>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1" y="3058510"/>
            <a:ext cx="3932236" cy="2802540"/>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Wednesday, May 5,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56100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1" y="987552"/>
            <a:ext cx="3932236"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20" y="987425"/>
            <a:ext cx="5833243"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1" y="3033286"/>
            <a:ext cx="3932236" cy="2835702"/>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Wednesday, May 5,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83398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7"/>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3" y="6401228"/>
            <a:ext cx="8153397"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59" y="6409944"/>
            <a:ext cx="3703321"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Wednesday, May 5,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1" y="1911097"/>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424493362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p:hf sldNum="0" hdr="0" ftr="0" dt="0"/>
  <p:txStyles>
    <p:titleStyle>
      <a:lvl1pPr algn="l" defTabSz="914411"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4" indent="-228604" algn="l" defTabSz="914411" rtl="0" eaLnBrk="1" latinLnBrk="0" hangingPunct="1">
        <a:lnSpc>
          <a:spcPct val="120000"/>
        </a:lnSpc>
        <a:spcBef>
          <a:spcPts val="1001"/>
        </a:spcBef>
        <a:buFont typeface="Arial" panose="020B0604020202020204" pitchFamily="34" charset="0"/>
        <a:buChar char="•"/>
        <a:defRPr sz="2400" kern="1200">
          <a:solidFill>
            <a:schemeClr val="tx1"/>
          </a:solidFill>
          <a:latin typeface="+mn-lt"/>
          <a:ea typeface="+mn-ea"/>
          <a:cs typeface="+mn-cs"/>
        </a:defRPr>
      </a:lvl1pPr>
      <a:lvl2pPr marL="685809" indent="-228604" algn="l" defTabSz="914411"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12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12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hyperlink" Target="https://creatingbutterflies.com/homeschool-easy-writing-templates/" TargetMode="External"/><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s://creatingbutterflies.com/product/who-would-win-planning-guide/" TargetMode="External"/><Relationship Id="rId1" Type="http://schemas.openxmlformats.org/officeDocument/2006/relationships/slideLayout" Target="../slideLayouts/slideLayout2.xml"/><Relationship Id="rId6" Type="http://schemas.openxmlformats.org/officeDocument/2006/relationships/hyperlink" Target="https://creatingbutterflies.com/product/comic-worksheet/" TargetMode="External"/><Relationship Id="rId5" Type="http://schemas.openxmlformats.org/officeDocument/2006/relationships/image" Target="../media/image3.jpeg"/><Relationship Id="rId4" Type="http://schemas.openxmlformats.org/officeDocument/2006/relationships/hyperlink" Target="https://creatingbutterflies.com/product/invention-planning-guide/"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3F794D0-2982-490E-88DA-93D489750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Rectangle 10">
            <a:extLst>
              <a:ext uri="{FF2B5EF4-FFF2-40B4-BE49-F238E27FC236}">
                <a16:creationId xmlns:a16="http://schemas.microsoft.com/office/drawing/2014/main" id="{AFD24A3D-F07A-44A9-BE55-5576292E15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460828"/>
            <a:ext cx="12192004" cy="2397392"/>
          </a:xfrm>
          <a:prstGeom prst="rect">
            <a:avLst/>
          </a:prstGeom>
          <a:gradFill>
            <a:gsLst>
              <a:gs pos="8000">
                <a:schemeClr val="accent6"/>
              </a:gs>
              <a:gs pos="86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3" name="Rectangle 12">
            <a:extLst>
              <a:ext uri="{FF2B5EF4-FFF2-40B4-BE49-F238E27FC236}">
                <a16:creationId xmlns:a16="http://schemas.microsoft.com/office/drawing/2014/main" id="{204441C9-FD2D-4031-B5C5-67478196C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038601" y="4463555"/>
            <a:ext cx="8153401" cy="2394446"/>
          </a:xfrm>
          <a:prstGeom prst="rect">
            <a:avLst/>
          </a:prstGeom>
          <a:gradFill>
            <a:gsLst>
              <a:gs pos="0">
                <a:schemeClr val="accent5">
                  <a:lumMod val="60000"/>
                  <a:lumOff val="40000"/>
                  <a:alpha val="0"/>
                </a:schemeClr>
              </a:gs>
              <a:gs pos="99000">
                <a:schemeClr val="accent2">
                  <a:alpha val="81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5" name="Freeform: Shape 14">
            <a:extLst>
              <a:ext uri="{FF2B5EF4-FFF2-40B4-BE49-F238E27FC236}">
                <a16:creationId xmlns:a16="http://schemas.microsoft.com/office/drawing/2014/main" id="{EBF09AEC-6E6E-418F-9974-8730F1B2B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834054">
            <a:off x="2944146" y="2710935"/>
            <a:ext cx="3118759" cy="4639931"/>
          </a:xfrm>
          <a:custGeom>
            <a:avLst/>
            <a:gdLst>
              <a:gd name="connsiteX0" fmla="*/ 3118759 w 3118759"/>
              <a:gd name="connsiteY0" fmla="*/ 79510 h 4639931"/>
              <a:gd name="connsiteX1" fmla="*/ 1204940 w 3118759"/>
              <a:gd name="connsiteY1" fmla="*/ 4639931 h 4639931"/>
              <a:gd name="connsiteX2" fmla="*/ 1103495 w 3118759"/>
              <a:gd name="connsiteY2" fmla="*/ 4578302 h 4639931"/>
              <a:gd name="connsiteX3" fmla="*/ 0 w 3118759"/>
              <a:gd name="connsiteY3" fmla="*/ 2502877 h 4639931"/>
              <a:gd name="connsiteX4" fmla="*/ 2502877 w 3118759"/>
              <a:gd name="connsiteY4" fmla="*/ 0 h 4639931"/>
              <a:gd name="connsiteX5" fmla="*/ 3007294 w 3118759"/>
              <a:gd name="connsiteY5" fmla="*/ 50850 h 463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8759" h="4639931">
                <a:moveTo>
                  <a:pt x="3118759" y="79510"/>
                </a:moveTo>
                <a:lnTo>
                  <a:pt x="1204940" y="4639931"/>
                </a:lnTo>
                <a:lnTo>
                  <a:pt x="1103495" y="4578302"/>
                </a:lnTo>
                <a:cubicBezTo>
                  <a:pt x="437725" y="4128517"/>
                  <a:pt x="0" y="3366815"/>
                  <a:pt x="0" y="2502877"/>
                </a:cubicBezTo>
                <a:cubicBezTo>
                  <a:pt x="0" y="1120576"/>
                  <a:pt x="1120576" y="0"/>
                  <a:pt x="2502877" y="0"/>
                </a:cubicBezTo>
                <a:cubicBezTo>
                  <a:pt x="2675665" y="0"/>
                  <a:pt x="2844363" y="17509"/>
                  <a:pt x="3007294" y="50850"/>
                </a:cubicBezTo>
                <a:close/>
              </a:path>
            </a:pathLst>
          </a:custGeom>
          <a:gradFill>
            <a:gsLst>
              <a:gs pos="0">
                <a:schemeClr val="accent6">
                  <a:alpha val="12000"/>
                </a:schemeClr>
              </a:gs>
              <a:gs pos="100000">
                <a:schemeClr val="accent6">
                  <a:lumMod val="60000"/>
                  <a:lumOff val="40000"/>
                  <a:alpha val="20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1" dirty="0"/>
          </a:p>
        </p:txBody>
      </p:sp>
      <p:sp>
        <p:nvSpPr>
          <p:cNvPr id="17" name="Rectangle 16">
            <a:extLst>
              <a:ext uri="{FF2B5EF4-FFF2-40B4-BE49-F238E27FC236}">
                <a16:creationId xmlns:a16="http://schemas.microsoft.com/office/drawing/2014/main" id="{3D9D3989-3E00-4727-914E-959DFE8FA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76700" y="4460828"/>
            <a:ext cx="8115300" cy="1945408"/>
          </a:xfrm>
          <a:prstGeom prst="rect">
            <a:avLst/>
          </a:prstGeom>
          <a:gradFill>
            <a:gsLst>
              <a:gs pos="0">
                <a:schemeClr val="accent6">
                  <a:alpha val="16000"/>
                </a:schemeClr>
              </a:gs>
              <a:gs pos="62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2" name="Title 1">
            <a:extLst>
              <a:ext uri="{FF2B5EF4-FFF2-40B4-BE49-F238E27FC236}">
                <a16:creationId xmlns:a16="http://schemas.microsoft.com/office/drawing/2014/main" id="{EE8AD021-5A51-41E5-BA01-7341F14A2BAC}"/>
              </a:ext>
            </a:extLst>
          </p:cNvPr>
          <p:cNvSpPr>
            <a:spLocks noGrp="1"/>
          </p:cNvSpPr>
          <p:nvPr>
            <p:ph type="ctrTitle"/>
          </p:nvPr>
        </p:nvSpPr>
        <p:spPr>
          <a:xfrm>
            <a:off x="1383808" y="4582696"/>
            <a:ext cx="9436594" cy="1171556"/>
          </a:xfrm>
        </p:spPr>
        <p:txBody>
          <a:bodyPr>
            <a:normAutofit/>
          </a:bodyPr>
          <a:lstStyle/>
          <a:p>
            <a:pPr algn="l"/>
            <a:r>
              <a:rPr lang="en-US" sz="3600" dirty="0">
                <a:solidFill>
                  <a:schemeClr val="bg1"/>
                </a:solidFill>
              </a:rPr>
              <a:t>Writing a Classroom Placement Letter</a:t>
            </a:r>
          </a:p>
        </p:txBody>
      </p:sp>
      <p:sp>
        <p:nvSpPr>
          <p:cNvPr id="3" name="Subtitle 2">
            <a:extLst>
              <a:ext uri="{FF2B5EF4-FFF2-40B4-BE49-F238E27FC236}">
                <a16:creationId xmlns:a16="http://schemas.microsoft.com/office/drawing/2014/main" id="{544E84A6-1DC9-42BD-BBE1-2EC1DCBFD5B4}"/>
              </a:ext>
            </a:extLst>
          </p:cNvPr>
          <p:cNvSpPr>
            <a:spLocks noGrp="1"/>
          </p:cNvSpPr>
          <p:nvPr>
            <p:ph type="subTitle" idx="1"/>
          </p:nvPr>
        </p:nvSpPr>
        <p:spPr>
          <a:xfrm>
            <a:off x="1371602" y="5885173"/>
            <a:ext cx="9448800" cy="429904"/>
          </a:xfrm>
        </p:spPr>
        <p:txBody>
          <a:bodyPr>
            <a:noAutofit/>
          </a:bodyPr>
          <a:lstStyle/>
          <a:p>
            <a:pPr algn="l">
              <a:lnSpc>
                <a:spcPct val="140000"/>
              </a:lnSpc>
              <a:spcBef>
                <a:spcPts val="0"/>
              </a:spcBef>
            </a:pPr>
            <a:r>
              <a:rPr lang="en-US" sz="1401" dirty="0">
                <a:solidFill>
                  <a:schemeClr val="bg1"/>
                </a:solidFill>
              </a:rPr>
              <a:t>A guide to what to write and share to help your child find the best teacher match</a:t>
            </a:r>
            <a:endParaRPr lang="en-US" sz="800" dirty="0">
              <a:solidFill>
                <a:schemeClr val="bg1"/>
              </a:solidFill>
            </a:endParaRPr>
          </a:p>
          <a:p>
            <a:pPr algn="l">
              <a:lnSpc>
                <a:spcPct val="140000"/>
              </a:lnSpc>
              <a:spcBef>
                <a:spcPts val="0"/>
              </a:spcBef>
            </a:pPr>
            <a:endParaRPr lang="en-US" sz="800" dirty="0">
              <a:solidFill>
                <a:schemeClr val="bg1"/>
              </a:solidFill>
            </a:endParaRPr>
          </a:p>
          <a:p>
            <a:pPr>
              <a:lnSpc>
                <a:spcPct val="140000"/>
              </a:lnSpc>
              <a:spcBef>
                <a:spcPts val="0"/>
              </a:spcBef>
            </a:pPr>
            <a:r>
              <a:rPr lang="en-US" sz="1001" dirty="0">
                <a:solidFill>
                  <a:schemeClr val="bg1"/>
                </a:solidFill>
              </a:rPr>
              <a:t>www.creatingbutterflies.com</a:t>
            </a:r>
          </a:p>
        </p:txBody>
      </p:sp>
      <p:pic>
        <p:nvPicPr>
          <p:cNvPr id="8" name="Picture 7" descr="Why I write a classroom placement letter: my children.">
            <a:extLst>
              <a:ext uri="{FF2B5EF4-FFF2-40B4-BE49-F238E27FC236}">
                <a16:creationId xmlns:a16="http://schemas.microsoft.com/office/drawing/2014/main" id="{CC6A081F-6B87-4518-ACA1-9ECE6A5EAEFD}"/>
              </a:ext>
            </a:extLst>
          </p:cNvPr>
          <p:cNvPicPr>
            <a:picLocks noChangeAspect="1"/>
          </p:cNvPicPr>
          <p:nvPr/>
        </p:nvPicPr>
        <p:blipFill rotWithShape="1">
          <a:blip r:embed="rId2">
            <a:extLst>
              <a:ext uri="{28A0092B-C50C-407E-A947-70E740481C1C}">
                <a14:useLocalDpi xmlns:a14="http://schemas.microsoft.com/office/drawing/2010/main" val="0"/>
              </a:ext>
            </a:extLst>
          </a:blip>
          <a:srcRect t="3536"/>
          <a:stretch/>
        </p:blipFill>
        <p:spPr>
          <a:xfrm>
            <a:off x="-3" y="0"/>
            <a:ext cx="12192003" cy="4469130"/>
          </a:xfrm>
          <a:prstGeom prst="rect">
            <a:avLst/>
          </a:prstGeom>
        </p:spPr>
      </p:pic>
    </p:spTree>
    <p:extLst>
      <p:ext uri="{BB962C8B-B14F-4D97-AF65-F5344CB8AC3E}">
        <p14:creationId xmlns:p14="http://schemas.microsoft.com/office/powerpoint/2010/main" val="1210268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1"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0"/>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2"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23"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7" y="-906246"/>
            <a:ext cx="1602951" cy="3416299"/>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24"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4" y="2"/>
            <a:ext cx="9729548" cy="1600197"/>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9"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 name="Title 1">
            <a:extLst>
              <a:ext uri="{FF2B5EF4-FFF2-40B4-BE49-F238E27FC236}">
                <a16:creationId xmlns:a16="http://schemas.microsoft.com/office/drawing/2014/main" id="{A338BAD8-F184-4A8A-BF01-7B5A5F63596D}"/>
              </a:ext>
            </a:extLst>
          </p:cNvPr>
          <p:cNvSpPr>
            <a:spLocks noGrp="1"/>
          </p:cNvSpPr>
          <p:nvPr>
            <p:ph type="title"/>
          </p:nvPr>
        </p:nvSpPr>
        <p:spPr>
          <a:xfrm>
            <a:off x="1157085" y="374426"/>
            <a:ext cx="10374517" cy="971513"/>
          </a:xfrm>
        </p:spPr>
        <p:txBody>
          <a:bodyPr anchor="ctr">
            <a:normAutofit/>
          </a:bodyPr>
          <a:lstStyle/>
          <a:p>
            <a:r>
              <a:rPr lang="en-US" sz="3200">
                <a:solidFill>
                  <a:schemeClr val="bg1"/>
                </a:solidFill>
              </a:rPr>
              <a:t>First Paragraph</a:t>
            </a:r>
          </a:p>
        </p:txBody>
      </p:sp>
      <p:graphicFrame>
        <p:nvGraphicFramePr>
          <p:cNvPr id="25" name="Content Placeholder 2">
            <a:extLst>
              <a:ext uri="{FF2B5EF4-FFF2-40B4-BE49-F238E27FC236}">
                <a16:creationId xmlns:a16="http://schemas.microsoft.com/office/drawing/2014/main" id="{120A7326-31E2-418E-9EEB-8DD3BD200394}"/>
              </a:ext>
            </a:extLst>
          </p:cNvPr>
          <p:cNvGraphicFramePr>
            <a:graphicFrameLocks noGrp="1"/>
          </p:cNvGraphicFramePr>
          <p:nvPr>
            <p:ph idx="1"/>
            <p:extLst>
              <p:ext uri="{D42A27DB-BD31-4B8C-83A1-F6EECF244321}">
                <p14:modId xmlns:p14="http://schemas.microsoft.com/office/powerpoint/2010/main" val="3820765291"/>
              </p:ext>
            </p:extLst>
          </p:nvPr>
        </p:nvGraphicFramePr>
        <p:xfrm>
          <a:off x="579475" y="2062717"/>
          <a:ext cx="11033029" cy="4189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408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9"/>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1"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3"/>
            <a:ext cx="4395602" cy="3581401"/>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 name="Title 1">
            <a:extLst>
              <a:ext uri="{FF2B5EF4-FFF2-40B4-BE49-F238E27FC236}">
                <a16:creationId xmlns:a16="http://schemas.microsoft.com/office/drawing/2014/main" id="{AFD19F33-FA78-41F2-A1A0-415DD7984532}"/>
              </a:ext>
            </a:extLst>
          </p:cNvPr>
          <p:cNvSpPr>
            <a:spLocks noGrp="1"/>
          </p:cNvSpPr>
          <p:nvPr>
            <p:ph type="title"/>
          </p:nvPr>
        </p:nvSpPr>
        <p:spPr>
          <a:xfrm>
            <a:off x="457200" y="868281"/>
            <a:ext cx="3390645" cy="3363596"/>
          </a:xfrm>
        </p:spPr>
        <p:txBody>
          <a:bodyPr>
            <a:normAutofit/>
          </a:bodyPr>
          <a:lstStyle/>
          <a:p>
            <a:pPr algn="r"/>
            <a:r>
              <a:rPr lang="en-US" sz="3200">
                <a:solidFill>
                  <a:schemeClr val="bg1"/>
                </a:solidFill>
              </a:rPr>
              <a:t>Second paragraph</a:t>
            </a:r>
          </a:p>
        </p:txBody>
      </p:sp>
      <p:graphicFrame>
        <p:nvGraphicFramePr>
          <p:cNvPr id="5" name="Content Placeholder 2">
            <a:extLst>
              <a:ext uri="{FF2B5EF4-FFF2-40B4-BE49-F238E27FC236}">
                <a16:creationId xmlns:a16="http://schemas.microsoft.com/office/drawing/2014/main" id="{BA018B1D-871F-4E7E-B0D7-0E6F32C27399}"/>
              </a:ext>
            </a:extLst>
          </p:cNvPr>
          <p:cNvGraphicFramePr>
            <a:graphicFrameLocks noGrp="1"/>
          </p:cNvGraphicFramePr>
          <p:nvPr>
            <p:ph idx="1"/>
            <p:extLst>
              <p:ext uri="{D42A27DB-BD31-4B8C-83A1-F6EECF244321}">
                <p14:modId xmlns:p14="http://schemas.microsoft.com/office/powerpoint/2010/main" val="3101277536"/>
              </p:ext>
            </p:extLst>
          </p:nvPr>
        </p:nvGraphicFramePr>
        <p:xfrm>
          <a:off x="4494654" y="457202"/>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4690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1" name="Rectangle 2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3" name="Rectangle 2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9"/>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5" name="Freeform: Shape 2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1" dirty="0"/>
          </a:p>
        </p:txBody>
      </p:sp>
      <p:sp>
        <p:nvSpPr>
          <p:cNvPr id="27" name="Rectangle 2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3"/>
            <a:ext cx="4395602" cy="3581401"/>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Title 10">
            <a:extLst>
              <a:ext uri="{FF2B5EF4-FFF2-40B4-BE49-F238E27FC236}">
                <a16:creationId xmlns:a16="http://schemas.microsoft.com/office/drawing/2014/main" id="{2708BE74-E72E-4B9C-80AD-DD14D0AC1EAE}"/>
              </a:ext>
            </a:extLst>
          </p:cNvPr>
          <p:cNvSpPr>
            <a:spLocks noGrp="1"/>
          </p:cNvSpPr>
          <p:nvPr>
            <p:ph type="title"/>
          </p:nvPr>
        </p:nvSpPr>
        <p:spPr>
          <a:xfrm>
            <a:off x="457200" y="868281"/>
            <a:ext cx="3390645" cy="3363596"/>
          </a:xfrm>
        </p:spPr>
        <p:txBody>
          <a:bodyPr>
            <a:normAutofit/>
          </a:bodyPr>
          <a:lstStyle/>
          <a:p>
            <a:pPr algn="r"/>
            <a:r>
              <a:rPr lang="en-US" sz="2000" dirty="0">
                <a:solidFill>
                  <a:schemeClr val="bg1"/>
                </a:solidFill>
              </a:rPr>
              <a:t>Child characteristics – Type of Learner</a:t>
            </a:r>
          </a:p>
        </p:txBody>
      </p:sp>
      <p:graphicFrame>
        <p:nvGraphicFramePr>
          <p:cNvPr id="15" name="Content Placeholder 12">
            <a:extLst>
              <a:ext uri="{FF2B5EF4-FFF2-40B4-BE49-F238E27FC236}">
                <a16:creationId xmlns:a16="http://schemas.microsoft.com/office/drawing/2014/main" id="{BD6E1DC6-8BEC-453D-8676-205F98FC0700}"/>
              </a:ext>
            </a:extLst>
          </p:cNvPr>
          <p:cNvGraphicFramePr>
            <a:graphicFrameLocks noGrp="1"/>
          </p:cNvGraphicFramePr>
          <p:nvPr>
            <p:ph idx="1"/>
            <p:extLst>
              <p:ext uri="{D42A27DB-BD31-4B8C-83A1-F6EECF244321}">
                <p14:modId xmlns:p14="http://schemas.microsoft.com/office/powerpoint/2010/main" val="1853115549"/>
              </p:ext>
            </p:extLst>
          </p:nvPr>
        </p:nvGraphicFramePr>
        <p:xfrm>
          <a:off x="4494654" y="457202"/>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3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0"/>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3"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5"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7" y="-906246"/>
            <a:ext cx="1602951" cy="3416299"/>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4" y="2"/>
            <a:ext cx="9729548" cy="1600197"/>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9"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 name="Title 1">
            <a:extLst>
              <a:ext uri="{FF2B5EF4-FFF2-40B4-BE49-F238E27FC236}">
                <a16:creationId xmlns:a16="http://schemas.microsoft.com/office/drawing/2014/main" id="{92791D25-AF8F-4AB0-B7F6-F5221C46CF53}"/>
              </a:ext>
            </a:extLst>
          </p:cNvPr>
          <p:cNvSpPr>
            <a:spLocks noGrp="1"/>
          </p:cNvSpPr>
          <p:nvPr>
            <p:ph type="title"/>
          </p:nvPr>
        </p:nvSpPr>
        <p:spPr>
          <a:xfrm>
            <a:off x="1157085" y="374426"/>
            <a:ext cx="10374517" cy="971513"/>
          </a:xfrm>
        </p:spPr>
        <p:txBody>
          <a:bodyPr anchor="ctr">
            <a:normAutofit/>
          </a:bodyPr>
          <a:lstStyle/>
          <a:p>
            <a:pPr>
              <a:lnSpc>
                <a:spcPct val="90000"/>
              </a:lnSpc>
            </a:pPr>
            <a:r>
              <a:rPr lang="en-US" sz="3200">
                <a:solidFill>
                  <a:schemeClr val="bg1"/>
                </a:solidFill>
              </a:rPr>
              <a:t>Child characteristics - Interpersonal</a:t>
            </a:r>
          </a:p>
        </p:txBody>
      </p:sp>
      <p:graphicFrame>
        <p:nvGraphicFramePr>
          <p:cNvPr id="5" name="Content Placeholder 2">
            <a:extLst>
              <a:ext uri="{FF2B5EF4-FFF2-40B4-BE49-F238E27FC236}">
                <a16:creationId xmlns:a16="http://schemas.microsoft.com/office/drawing/2014/main" id="{2C95460D-5E34-4273-845D-361CF7098607}"/>
              </a:ext>
            </a:extLst>
          </p:cNvPr>
          <p:cNvGraphicFramePr>
            <a:graphicFrameLocks noGrp="1"/>
          </p:cNvGraphicFramePr>
          <p:nvPr>
            <p:ph idx="1"/>
            <p:extLst>
              <p:ext uri="{D42A27DB-BD31-4B8C-83A1-F6EECF244321}">
                <p14:modId xmlns:p14="http://schemas.microsoft.com/office/powerpoint/2010/main" val="695993112"/>
              </p:ext>
            </p:extLst>
          </p:nvPr>
        </p:nvGraphicFramePr>
        <p:xfrm>
          <a:off x="579475" y="2062717"/>
          <a:ext cx="11033029" cy="4189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465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9"/>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1"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3"/>
            <a:ext cx="4395602" cy="3581401"/>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 name="Title 1">
            <a:extLst>
              <a:ext uri="{FF2B5EF4-FFF2-40B4-BE49-F238E27FC236}">
                <a16:creationId xmlns:a16="http://schemas.microsoft.com/office/drawing/2014/main" id="{8DAB293C-4EFD-4231-8F51-AA6A30E329EB}"/>
              </a:ext>
            </a:extLst>
          </p:cNvPr>
          <p:cNvSpPr>
            <a:spLocks noGrp="1"/>
          </p:cNvSpPr>
          <p:nvPr>
            <p:ph type="title"/>
          </p:nvPr>
        </p:nvSpPr>
        <p:spPr>
          <a:xfrm>
            <a:off x="457200" y="868281"/>
            <a:ext cx="3390645" cy="3363596"/>
          </a:xfrm>
        </p:spPr>
        <p:txBody>
          <a:bodyPr>
            <a:normAutofit/>
          </a:bodyPr>
          <a:lstStyle/>
          <a:p>
            <a:pPr algn="r"/>
            <a:r>
              <a:rPr lang="en-US" sz="3200" dirty="0">
                <a:solidFill>
                  <a:schemeClr val="bg1"/>
                </a:solidFill>
              </a:rPr>
              <a:t>Third Paragraph</a:t>
            </a:r>
          </a:p>
        </p:txBody>
      </p:sp>
      <p:graphicFrame>
        <p:nvGraphicFramePr>
          <p:cNvPr id="5" name="Content Placeholder 2">
            <a:extLst>
              <a:ext uri="{FF2B5EF4-FFF2-40B4-BE49-F238E27FC236}">
                <a16:creationId xmlns:a16="http://schemas.microsoft.com/office/drawing/2014/main" id="{A7055C0D-046C-48A4-805D-7A42D4C5656C}"/>
              </a:ext>
            </a:extLst>
          </p:cNvPr>
          <p:cNvGraphicFramePr>
            <a:graphicFrameLocks noGrp="1"/>
          </p:cNvGraphicFramePr>
          <p:nvPr>
            <p:ph idx="1"/>
            <p:extLst>
              <p:ext uri="{D42A27DB-BD31-4B8C-83A1-F6EECF244321}">
                <p14:modId xmlns:p14="http://schemas.microsoft.com/office/powerpoint/2010/main" val="2988197717"/>
              </p:ext>
            </p:extLst>
          </p:nvPr>
        </p:nvGraphicFramePr>
        <p:xfrm>
          <a:off x="4494654" y="457202"/>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009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0"/>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3"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5"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7" y="-906246"/>
            <a:ext cx="1602951" cy="3416299"/>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4" y="2"/>
            <a:ext cx="9729548" cy="1600197"/>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9"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 name="Title 1">
            <a:extLst>
              <a:ext uri="{FF2B5EF4-FFF2-40B4-BE49-F238E27FC236}">
                <a16:creationId xmlns:a16="http://schemas.microsoft.com/office/drawing/2014/main" id="{BDFCECB6-3D54-47FB-9AE5-CA812216C56A}"/>
              </a:ext>
            </a:extLst>
          </p:cNvPr>
          <p:cNvSpPr>
            <a:spLocks noGrp="1"/>
          </p:cNvSpPr>
          <p:nvPr>
            <p:ph type="title"/>
          </p:nvPr>
        </p:nvSpPr>
        <p:spPr>
          <a:xfrm>
            <a:off x="1157085" y="374426"/>
            <a:ext cx="10374517" cy="971513"/>
          </a:xfrm>
        </p:spPr>
        <p:txBody>
          <a:bodyPr anchor="ctr">
            <a:normAutofit/>
          </a:bodyPr>
          <a:lstStyle/>
          <a:p>
            <a:r>
              <a:rPr lang="en-US" sz="3200">
                <a:solidFill>
                  <a:schemeClr val="bg1"/>
                </a:solidFill>
              </a:rPr>
              <a:t>Learning Environments</a:t>
            </a:r>
          </a:p>
        </p:txBody>
      </p:sp>
      <p:graphicFrame>
        <p:nvGraphicFramePr>
          <p:cNvPr id="5" name="Content Placeholder 2">
            <a:extLst>
              <a:ext uri="{FF2B5EF4-FFF2-40B4-BE49-F238E27FC236}">
                <a16:creationId xmlns:a16="http://schemas.microsoft.com/office/drawing/2014/main" id="{F6D8B2AC-1BF2-4B07-A3A3-B02E5275B520}"/>
              </a:ext>
            </a:extLst>
          </p:cNvPr>
          <p:cNvGraphicFramePr>
            <a:graphicFrameLocks noGrp="1"/>
          </p:cNvGraphicFramePr>
          <p:nvPr>
            <p:ph idx="1"/>
            <p:extLst>
              <p:ext uri="{D42A27DB-BD31-4B8C-83A1-F6EECF244321}">
                <p14:modId xmlns:p14="http://schemas.microsoft.com/office/powerpoint/2010/main" val="2922975659"/>
              </p:ext>
            </p:extLst>
          </p:nvPr>
        </p:nvGraphicFramePr>
        <p:xfrm>
          <a:off x="579475" y="2062717"/>
          <a:ext cx="11033029" cy="4189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5150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2" name="Rectangle 74">
            <a:extLst>
              <a:ext uri="{FF2B5EF4-FFF2-40B4-BE49-F238E27FC236}">
                <a16:creationId xmlns:a16="http://schemas.microsoft.com/office/drawing/2014/main" id="{50D1C5B3-B60D-4696-AE60-100D5EC8A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76">
            <a:extLst>
              <a:ext uri="{FF2B5EF4-FFF2-40B4-BE49-F238E27FC236}">
                <a16:creationId xmlns:a16="http://schemas.microsoft.com/office/drawing/2014/main" id="{AA6849DF-0565-4BBD-ABA5-DE1ABE1CC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93"/>
            <a:ext cx="12192001" cy="2386333"/>
          </a:xfrm>
          <a:prstGeom prst="rect">
            <a:avLst/>
          </a:prstGeom>
          <a:gradFill>
            <a:gsLst>
              <a:gs pos="10000">
                <a:schemeClr val="accent5">
                  <a:alpha val="86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ectangle 78">
            <a:extLst>
              <a:ext uri="{FF2B5EF4-FFF2-40B4-BE49-F238E27FC236}">
                <a16:creationId xmlns:a16="http://schemas.microsoft.com/office/drawing/2014/main" id="{2D5DA368-8AC9-41F6-99BB-6BA0C6E7D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584016" y="-3126817"/>
            <a:ext cx="2387027" cy="8640659"/>
          </a:xfrm>
          <a:prstGeom prst="rect">
            <a:avLst/>
          </a:prstGeom>
          <a:gradFill>
            <a:gsLst>
              <a:gs pos="1000">
                <a:schemeClr val="accent2">
                  <a:alpha val="65000"/>
                </a:schemeClr>
              </a:gs>
              <a:gs pos="99000">
                <a:schemeClr val="accent5">
                  <a:alpha val="12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42820EC4-55F0-48FC-B7E6-3E7F5DE34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213653" y="693"/>
            <a:ext cx="8978348" cy="2386331"/>
          </a:xfrm>
          <a:prstGeom prst="rect">
            <a:avLst/>
          </a:prstGeom>
          <a:gradFill>
            <a:gsLst>
              <a:gs pos="27000">
                <a:schemeClr val="accent5">
                  <a:lumMod val="60000"/>
                  <a:lumOff val="40000"/>
                  <a:alpha val="0"/>
                </a:schemeClr>
              </a:gs>
              <a:gs pos="100000">
                <a:schemeClr val="accent6">
                  <a:alpha val="8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1621B5-749A-40D1-A0DB-7B651FD75329}"/>
              </a:ext>
            </a:extLst>
          </p:cNvPr>
          <p:cNvSpPr>
            <a:spLocks noGrp="1"/>
          </p:cNvSpPr>
          <p:nvPr>
            <p:ph type="title"/>
          </p:nvPr>
        </p:nvSpPr>
        <p:spPr>
          <a:xfrm>
            <a:off x="1371600" y="574964"/>
            <a:ext cx="9448801" cy="1047132"/>
          </a:xfrm>
        </p:spPr>
        <p:txBody>
          <a:bodyPr anchor="ctr">
            <a:normAutofit/>
          </a:bodyPr>
          <a:lstStyle/>
          <a:p>
            <a:r>
              <a:rPr lang="en-US">
                <a:solidFill>
                  <a:schemeClr val="bg1"/>
                </a:solidFill>
              </a:rPr>
              <a:t>Other Products you may like</a:t>
            </a:r>
          </a:p>
        </p:txBody>
      </p:sp>
      <p:pic>
        <p:nvPicPr>
          <p:cNvPr id="1028" name="Picture 4">
            <a:hlinkClick r:id="rId2"/>
            <a:extLst>
              <a:ext uri="{FF2B5EF4-FFF2-40B4-BE49-F238E27FC236}">
                <a16:creationId xmlns:a16="http://schemas.microsoft.com/office/drawing/2014/main" id="{1939927A-ADBD-4858-AE58-F7103B29BBB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5576" r="2" b="7092"/>
          <a:stretch/>
        </p:blipFill>
        <p:spPr bwMode="auto">
          <a:xfrm>
            <a:off x="1826653" y="1801891"/>
            <a:ext cx="2593464" cy="2593464"/>
          </a:xfrm>
          <a:custGeom>
            <a:avLst/>
            <a:gdLst/>
            <a:ahLst/>
            <a:cxnLst/>
            <a:rect l="l" t="t" r="r" b="b"/>
            <a:pathLst>
              <a:path w="2593464" h="2593464">
                <a:moveTo>
                  <a:pt x="1296732" y="0"/>
                </a:moveTo>
                <a:cubicBezTo>
                  <a:pt x="2012897" y="0"/>
                  <a:pt x="2593464" y="580567"/>
                  <a:pt x="2593464" y="1296732"/>
                </a:cubicBezTo>
                <a:cubicBezTo>
                  <a:pt x="2593464" y="2012897"/>
                  <a:pt x="2012897" y="2593464"/>
                  <a:pt x="1296732" y="2593464"/>
                </a:cubicBezTo>
                <a:cubicBezTo>
                  <a:pt x="580567" y="2593464"/>
                  <a:pt x="0" y="2012897"/>
                  <a:pt x="0" y="1296732"/>
                </a:cubicBezTo>
                <a:cubicBezTo>
                  <a:pt x="0" y="580567"/>
                  <a:pt x="580567" y="0"/>
                  <a:pt x="1296732" y="0"/>
                </a:cubicBezTo>
                <a:close/>
              </a:path>
            </a:pathLst>
          </a:custGeom>
          <a:noFill/>
          <a:extLst>
            <a:ext uri="{909E8E84-426E-40DD-AFC4-6F175D3DCCD1}">
              <a14:hiddenFill xmlns:a14="http://schemas.microsoft.com/office/drawing/2010/main">
                <a:solidFill>
                  <a:srgbClr val="FFFFFF"/>
                </a:solidFill>
              </a14:hiddenFill>
            </a:ext>
          </a:extLst>
        </p:spPr>
      </p:pic>
      <p:pic>
        <p:nvPicPr>
          <p:cNvPr id="1026" name="Picture 2">
            <a:hlinkClick r:id="rId4"/>
            <a:extLst>
              <a:ext uri="{FF2B5EF4-FFF2-40B4-BE49-F238E27FC236}">
                <a16:creationId xmlns:a16="http://schemas.microsoft.com/office/drawing/2014/main" id="{C0B916B8-02BC-46FD-A08B-76DDFAE739F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4910" r="2" b="7758"/>
          <a:stretch/>
        </p:blipFill>
        <p:spPr bwMode="auto">
          <a:xfrm>
            <a:off x="4813890" y="1801891"/>
            <a:ext cx="2593464" cy="2593464"/>
          </a:xfrm>
          <a:custGeom>
            <a:avLst/>
            <a:gdLst/>
            <a:ahLst/>
            <a:cxnLst/>
            <a:rect l="l" t="t" r="r" b="b"/>
            <a:pathLst>
              <a:path w="2593464" h="2593464">
                <a:moveTo>
                  <a:pt x="1296732" y="0"/>
                </a:moveTo>
                <a:cubicBezTo>
                  <a:pt x="2012897" y="0"/>
                  <a:pt x="2593464" y="580567"/>
                  <a:pt x="2593464" y="1296732"/>
                </a:cubicBezTo>
                <a:cubicBezTo>
                  <a:pt x="2593464" y="2012897"/>
                  <a:pt x="2012897" y="2593464"/>
                  <a:pt x="1296732" y="2593464"/>
                </a:cubicBezTo>
                <a:cubicBezTo>
                  <a:pt x="580567" y="2593464"/>
                  <a:pt x="0" y="2012897"/>
                  <a:pt x="0" y="1296732"/>
                </a:cubicBezTo>
                <a:cubicBezTo>
                  <a:pt x="0" y="580567"/>
                  <a:pt x="580567" y="0"/>
                  <a:pt x="1296732" y="0"/>
                </a:cubicBezTo>
                <a:close/>
              </a:path>
            </a:pathLst>
          </a:custGeom>
          <a:noFill/>
        </p:spPr>
      </p:pic>
      <p:pic>
        <p:nvPicPr>
          <p:cNvPr id="1030" name="Picture 6">
            <a:hlinkClick r:id="rId6"/>
            <a:extLst>
              <a:ext uri="{FF2B5EF4-FFF2-40B4-BE49-F238E27FC236}">
                <a16:creationId xmlns:a16="http://schemas.microsoft.com/office/drawing/2014/main" id="{708C3A77-702E-4F2B-AACA-4725235DD0AD}"/>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9341" r="13328" b="2"/>
          <a:stretch/>
        </p:blipFill>
        <p:spPr bwMode="auto">
          <a:xfrm>
            <a:off x="7801127" y="1801891"/>
            <a:ext cx="2593464" cy="2593464"/>
          </a:xfrm>
          <a:custGeom>
            <a:avLst/>
            <a:gdLst/>
            <a:ahLst/>
            <a:cxnLst/>
            <a:rect l="l" t="t" r="r" b="b"/>
            <a:pathLst>
              <a:path w="2593464" h="2593464">
                <a:moveTo>
                  <a:pt x="1296732" y="0"/>
                </a:moveTo>
                <a:cubicBezTo>
                  <a:pt x="2012897" y="0"/>
                  <a:pt x="2593464" y="580567"/>
                  <a:pt x="2593464" y="1296732"/>
                </a:cubicBezTo>
                <a:cubicBezTo>
                  <a:pt x="2593464" y="2012897"/>
                  <a:pt x="2012897" y="2593464"/>
                  <a:pt x="1296732" y="2593464"/>
                </a:cubicBezTo>
                <a:cubicBezTo>
                  <a:pt x="580567" y="2593464"/>
                  <a:pt x="0" y="2012897"/>
                  <a:pt x="0" y="1296732"/>
                </a:cubicBezTo>
                <a:cubicBezTo>
                  <a:pt x="0" y="580567"/>
                  <a:pt x="580567" y="0"/>
                  <a:pt x="1296732" y="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2BF669F-E09F-4544-8003-9549380CDDD2}"/>
              </a:ext>
            </a:extLst>
          </p:cNvPr>
          <p:cNvSpPr>
            <a:spLocks noGrp="1"/>
          </p:cNvSpPr>
          <p:nvPr>
            <p:ph idx="1"/>
          </p:nvPr>
        </p:nvSpPr>
        <p:spPr>
          <a:xfrm>
            <a:off x="1371601" y="4872469"/>
            <a:ext cx="9448800" cy="1442631"/>
          </a:xfrm>
        </p:spPr>
        <p:txBody>
          <a:bodyPr>
            <a:normAutofit/>
          </a:bodyPr>
          <a:lstStyle/>
          <a:p>
            <a:r>
              <a:rPr lang="en-US" sz="1600" dirty="0"/>
              <a:t>Easy Writing Templates to Motivate your Child. If your child need a little guidance to begin writing, try these free templates. For a detailed description of each writing guide, check out my blog post on </a:t>
            </a:r>
            <a:r>
              <a:rPr lang="en-US" sz="1600" dirty="0">
                <a:hlinkClick r:id="rId8"/>
              </a:rPr>
              <a:t>Easy Writing Templates</a:t>
            </a:r>
            <a:r>
              <a:rPr lang="en-US" sz="1600" dirty="0"/>
              <a:t>.</a:t>
            </a:r>
          </a:p>
          <a:p>
            <a:endParaRPr lang="en-US" sz="1600" dirty="0"/>
          </a:p>
        </p:txBody>
      </p:sp>
      <p:sp>
        <p:nvSpPr>
          <p:cNvPr id="4" name="TextBox 3">
            <a:extLst>
              <a:ext uri="{FF2B5EF4-FFF2-40B4-BE49-F238E27FC236}">
                <a16:creationId xmlns:a16="http://schemas.microsoft.com/office/drawing/2014/main" id="{05F5521A-60F4-455F-910B-9BEB39E02780}"/>
              </a:ext>
            </a:extLst>
          </p:cNvPr>
          <p:cNvSpPr txBox="1"/>
          <p:nvPr/>
        </p:nvSpPr>
        <p:spPr>
          <a:xfrm>
            <a:off x="4813890" y="4136009"/>
            <a:ext cx="2593464" cy="259346"/>
          </a:xfrm>
          <a:prstGeom prst="rect">
            <a:avLst/>
          </a:prstGeom>
          <a:solidFill>
            <a:srgbClr val="000000">
              <a:alpha val="50000"/>
            </a:srgbClr>
          </a:solidFill>
          <a:ln>
            <a:noFill/>
          </a:ln>
        </p:spPr>
        <p:txBody>
          <a:bodyPr wrap="square" rtlCol="0">
            <a:noAutofit/>
          </a:bodyPr>
          <a:lstStyle/>
          <a:p>
            <a:pPr algn="ctr">
              <a:spcAft>
                <a:spcPts val="600"/>
              </a:spcAft>
            </a:pPr>
            <a:r>
              <a:rPr lang="en-US" sz="1300">
                <a:solidFill>
                  <a:srgbClr val="FFFFFF"/>
                </a:solidFill>
              </a:rPr>
              <a:t>Invention Planning Guide</a:t>
            </a:r>
          </a:p>
        </p:txBody>
      </p:sp>
      <p:sp>
        <p:nvSpPr>
          <p:cNvPr id="8" name="TextBox 7">
            <a:extLst>
              <a:ext uri="{FF2B5EF4-FFF2-40B4-BE49-F238E27FC236}">
                <a16:creationId xmlns:a16="http://schemas.microsoft.com/office/drawing/2014/main" id="{0F78FEFC-5204-4CCD-AF78-1F8C8B5D312D}"/>
              </a:ext>
            </a:extLst>
          </p:cNvPr>
          <p:cNvSpPr txBox="1"/>
          <p:nvPr/>
        </p:nvSpPr>
        <p:spPr>
          <a:xfrm>
            <a:off x="1826653" y="4136009"/>
            <a:ext cx="2593464" cy="259346"/>
          </a:xfrm>
          <a:prstGeom prst="rect">
            <a:avLst/>
          </a:prstGeom>
          <a:solidFill>
            <a:srgbClr val="000000">
              <a:alpha val="50000"/>
            </a:srgbClr>
          </a:solidFill>
          <a:ln>
            <a:noFill/>
          </a:ln>
        </p:spPr>
        <p:txBody>
          <a:bodyPr wrap="square" rtlCol="0">
            <a:noAutofit/>
          </a:bodyPr>
          <a:lstStyle/>
          <a:p>
            <a:pPr algn="ctr">
              <a:spcAft>
                <a:spcPts val="600"/>
              </a:spcAft>
            </a:pPr>
            <a:r>
              <a:rPr lang="en-US" sz="1300">
                <a:solidFill>
                  <a:srgbClr val="FFFFFF"/>
                </a:solidFill>
              </a:rPr>
              <a:t>Who Would Win Planner</a:t>
            </a:r>
          </a:p>
        </p:txBody>
      </p:sp>
      <p:sp>
        <p:nvSpPr>
          <p:cNvPr id="9" name="TextBox 8">
            <a:extLst>
              <a:ext uri="{FF2B5EF4-FFF2-40B4-BE49-F238E27FC236}">
                <a16:creationId xmlns:a16="http://schemas.microsoft.com/office/drawing/2014/main" id="{564255A9-6411-4E85-8FD9-49ED4A518040}"/>
              </a:ext>
            </a:extLst>
          </p:cNvPr>
          <p:cNvSpPr txBox="1"/>
          <p:nvPr/>
        </p:nvSpPr>
        <p:spPr>
          <a:xfrm>
            <a:off x="7801127" y="4136009"/>
            <a:ext cx="2593464" cy="259346"/>
          </a:xfrm>
          <a:prstGeom prst="rect">
            <a:avLst/>
          </a:prstGeom>
          <a:solidFill>
            <a:srgbClr val="000000">
              <a:alpha val="50000"/>
            </a:srgbClr>
          </a:solidFill>
          <a:ln>
            <a:noFill/>
          </a:ln>
        </p:spPr>
        <p:txBody>
          <a:bodyPr wrap="square" rtlCol="0">
            <a:noAutofit/>
          </a:bodyPr>
          <a:lstStyle/>
          <a:p>
            <a:pPr algn="ctr">
              <a:spcAft>
                <a:spcPts val="600"/>
              </a:spcAft>
            </a:pPr>
            <a:r>
              <a:rPr lang="en-US" sz="1300">
                <a:solidFill>
                  <a:srgbClr val="FFFFFF"/>
                </a:solidFill>
              </a:rPr>
              <a:t>Comic Worksheet</a:t>
            </a:r>
          </a:p>
        </p:txBody>
      </p:sp>
    </p:spTree>
    <p:extLst>
      <p:ext uri="{BB962C8B-B14F-4D97-AF65-F5344CB8AC3E}">
        <p14:creationId xmlns:p14="http://schemas.microsoft.com/office/powerpoint/2010/main" val="1951241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9"/>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1"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3"/>
            <a:ext cx="4395602" cy="3581401"/>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2" name="Title 1">
            <a:extLst>
              <a:ext uri="{FF2B5EF4-FFF2-40B4-BE49-F238E27FC236}">
                <a16:creationId xmlns:a16="http://schemas.microsoft.com/office/drawing/2014/main" id="{4C781398-5AE6-4980-96CB-A7CC879B77A6}"/>
              </a:ext>
            </a:extLst>
          </p:cNvPr>
          <p:cNvSpPr>
            <a:spLocks noGrp="1"/>
          </p:cNvSpPr>
          <p:nvPr>
            <p:ph type="title"/>
          </p:nvPr>
        </p:nvSpPr>
        <p:spPr>
          <a:xfrm>
            <a:off x="457200" y="868281"/>
            <a:ext cx="3390645" cy="3363596"/>
          </a:xfrm>
        </p:spPr>
        <p:txBody>
          <a:bodyPr>
            <a:normAutofit/>
          </a:bodyPr>
          <a:lstStyle/>
          <a:p>
            <a:pPr algn="r"/>
            <a:r>
              <a:rPr lang="en-US" sz="1500">
                <a:solidFill>
                  <a:schemeClr val="bg1"/>
                </a:solidFill>
              </a:rPr>
              <a:t>Acknowledgements and Thank you</a:t>
            </a:r>
            <a:br>
              <a:rPr lang="en-US" sz="1500">
                <a:solidFill>
                  <a:schemeClr val="bg1"/>
                </a:solidFill>
              </a:rPr>
            </a:br>
            <a:endParaRPr lang="en-US" sz="1500">
              <a:solidFill>
                <a:schemeClr val="bg1"/>
              </a:solidFill>
            </a:endParaRPr>
          </a:p>
        </p:txBody>
      </p:sp>
      <p:graphicFrame>
        <p:nvGraphicFramePr>
          <p:cNvPr id="5" name="Content Placeholder 2">
            <a:extLst>
              <a:ext uri="{FF2B5EF4-FFF2-40B4-BE49-F238E27FC236}">
                <a16:creationId xmlns:a16="http://schemas.microsoft.com/office/drawing/2014/main" id="{9B10AC75-03D8-4904-8A33-72D49DE6A218}"/>
              </a:ext>
            </a:extLst>
          </p:cNvPr>
          <p:cNvGraphicFramePr>
            <a:graphicFrameLocks noGrp="1"/>
          </p:cNvGraphicFramePr>
          <p:nvPr>
            <p:ph idx="1"/>
            <p:extLst>
              <p:ext uri="{D42A27DB-BD31-4B8C-83A1-F6EECF244321}">
                <p14:modId xmlns:p14="http://schemas.microsoft.com/office/powerpoint/2010/main" val="3553454104"/>
              </p:ext>
            </p:extLst>
          </p:nvPr>
        </p:nvGraphicFramePr>
        <p:xfrm>
          <a:off x="4494654" y="457202"/>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0429715"/>
      </p:ext>
    </p:extLst>
  </p:cSld>
  <p:clrMapOvr>
    <a:masterClrMapping/>
  </p:clrMapOvr>
</p:sld>
</file>

<file path=ppt/theme/theme1.xml><?xml version="1.0" encoding="utf-8"?>
<a:theme xmlns:a="http://schemas.openxmlformats.org/drawingml/2006/main" name="GradientRiseVTI">
  <a:themeElements>
    <a:clrScheme name="AnalogousFromLightSeedRightStep">
      <a:dk1>
        <a:srgbClr val="000000"/>
      </a:dk1>
      <a:lt1>
        <a:srgbClr val="FFFFFF"/>
      </a:lt1>
      <a:dk2>
        <a:srgbClr val="413024"/>
      </a:dk2>
      <a:lt2>
        <a:srgbClr val="E2E8E8"/>
      </a:lt2>
      <a:accent1>
        <a:srgbClr val="C89496"/>
      </a:accent1>
      <a:accent2>
        <a:srgbClr val="BC947D"/>
      </a:accent2>
      <a:accent3>
        <a:srgbClr val="ADA380"/>
      </a:accent3>
      <a:accent4>
        <a:srgbClr val="9DA970"/>
      </a:accent4>
      <a:accent5>
        <a:srgbClr val="90AC7F"/>
      </a:accent5>
      <a:accent6>
        <a:srgbClr val="75B178"/>
      </a:accent6>
      <a:hlink>
        <a:srgbClr val="568E8B"/>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128</TotalTime>
  <Words>623</Words>
  <Application>Microsoft Office PowerPoint</Application>
  <PresentationFormat>Widescreen</PresentationFormat>
  <Paragraphs>126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Tw Cen MT</vt:lpstr>
      <vt:lpstr>GradientRiseVTI</vt:lpstr>
      <vt:lpstr>Writing a Classroom Placement Letter</vt:lpstr>
      <vt:lpstr>First Paragraph</vt:lpstr>
      <vt:lpstr>Second paragraph</vt:lpstr>
      <vt:lpstr>Child characteristics – Type of Learner</vt:lpstr>
      <vt:lpstr>Child characteristics - Interpersonal</vt:lpstr>
      <vt:lpstr>Third Paragraph</vt:lpstr>
      <vt:lpstr>Learning Environments</vt:lpstr>
      <vt:lpstr>Other Products you may like</vt:lpstr>
      <vt:lpstr>Acknowledgements and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Classroom Placement Letter</dc:title>
  <dc:creator>Carl Evert</dc:creator>
  <cp:lastModifiedBy>Carl Evert</cp:lastModifiedBy>
  <cp:revision>14</cp:revision>
  <dcterms:created xsi:type="dcterms:W3CDTF">2021-05-05T15:31:44Z</dcterms:created>
  <dcterms:modified xsi:type="dcterms:W3CDTF">2021-05-05T17:40:39Z</dcterms:modified>
</cp:coreProperties>
</file>